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s/slide13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13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theme/themeOverride3.xml" ContentType="application/vnd.openxmlformats-officedocument.themeOverr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theme/themeOverride4.xml" ContentType="application/vnd.openxmlformats-officedocument.themeOverr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4" r:id="rId1"/>
  </p:sldMasterIdLst>
  <p:notesMasterIdLst>
    <p:notesMasterId r:id="rId142"/>
  </p:notesMasterIdLst>
  <p:sldIdLst>
    <p:sldId id="256" r:id="rId2"/>
    <p:sldId id="386" r:id="rId3"/>
    <p:sldId id="257" r:id="rId4"/>
    <p:sldId id="397" r:id="rId5"/>
    <p:sldId id="388" r:id="rId6"/>
    <p:sldId id="396" r:id="rId7"/>
    <p:sldId id="389" r:id="rId8"/>
    <p:sldId id="387" r:id="rId9"/>
    <p:sldId id="391" r:id="rId10"/>
    <p:sldId id="394" r:id="rId11"/>
    <p:sldId id="399" r:id="rId12"/>
    <p:sldId id="393" r:id="rId13"/>
    <p:sldId id="398" r:id="rId14"/>
    <p:sldId id="258" r:id="rId15"/>
    <p:sldId id="401" r:id="rId16"/>
    <p:sldId id="259" r:id="rId17"/>
    <p:sldId id="260" r:id="rId18"/>
    <p:sldId id="412" r:id="rId19"/>
    <p:sldId id="261" r:id="rId20"/>
    <p:sldId id="262" r:id="rId21"/>
    <p:sldId id="263" r:id="rId22"/>
    <p:sldId id="402" r:id="rId23"/>
    <p:sldId id="264" r:id="rId24"/>
    <p:sldId id="265" r:id="rId25"/>
    <p:sldId id="266" r:id="rId26"/>
    <p:sldId id="267" r:id="rId27"/>
    <p:sldId id="376" r:id="rId28"/>
    <p:sldId id="268" r:id="rId29"/>
    <p:sldId id="269" r:id="rId30"/>
    <p:sldId id="270" r:id="rId31"/>
    <p:sldId id="271" r:id="rId32"/>
    <p:sldId id="272" r:id="rId33"/>
    <p:sldId id="273" r:id="rId34"/>
    <p:sldId id="274" r:id="rId35"/>
    <p:sldId id="275" r:id="rId36"/>
    <p:sldId id="377" r:id="rId37"/>
    <p:sldId id="276" r:id="rId38"/>
    <p:sldId id="277" r:id="rId39"/>
    <p:sldId id="278" r:id="rId40"/>
    <p:sldId id="279" r:id="rId41"/>
    <p:sldId id="280" r:id="rId42"/>
    <p:sldId id="281" r:id="rId43"/>
    <p:sldId id="282" r:id="rId44"/>
    <p:sldId id="283" r:id="rId45"/>
    <p:sldId id="284" r:id="rId46"/>
    <p:sldId id="285" r:id="rId47"/>
    <p:sldId id="286" r:id="rId48"/>
    <p:sldId id="287" r:id="rId49"/>
    <p:sldId id="413" r:id="rId50"/>
    <p:sldId id="288" r:id="rId51"/>
    <p:sldId id="289" r:id="rId52"/>
    <p:sldId id="290" r:id="rId53"/>
    <p:sldId id="291" r:id="rId54"/>
    <p:sldId id="414" r:id="rId55"/>
    <p:sldId id="292" r:id="rId56"/>
    <p:sldId id="293" r:id="rId57"/>
    <p:sldId id="294" r:id="rId58"/>
    <p:sldId id="409" r:id="rId59"/>
    <p:sldId id="295" r:id="rId60"/>
    <p:sldId id="296" r:id="rId61"/>
    <p:sldId id="297" r:id="rId62"/>
    <p:sldId id="299" r:id="rId63"/>
    <p:sldId id="300" r:id="rId64"/>
    <p:sldId id="303" r:id="rId65"/>
    <p:sldId id="415" r:id="rId66"/>
    <p:sldId id="301" r:id="rId67"/>
    <p:sldId id="302" r:id="rId68"/>
    <p:sldId id="304" r:id="rId69"/>
    <p:sldId id="305" r:id="rId70"/>
    <p:sldId id="306" r:id="rId71"/>
    <p:sldId id="307" r:id="rId72"/>
    <p:sldId id="404" r:id="rId73"/>
    <p:sldId id="308" r:id="rId74"/>
    <p:sldId id="309" r:id="rId75"/>
    <p:sldId id="310" r:id="rId76"/>
    <p:sldId id="311" r:id="rId77"/>
    <p:sldId id="312" r:id="rId78"/>
    <p:sldId id="313" r:id="rId79"/>
    <p:sldId id="314" r:id="rId80"/>
    <p:sldId id="315" r:id="rId81"/>
    <p:sldId id="316" r:id="rId82"/>
    <p:sldId id="351" r:id="rId83"/>
    <p:sldId id="352" r:id="rId84"/>
    <p:sldId id="317" r:id="rId85"/>
    <p:sldId id="318" r:id="rId86"/>
    <p:sldId id="333" r:id="rId87"/>
    <p:sldId id="334" r:id="rId88"/>
    <p:sldId id="335" r:id="rId89"/>
    <p:sldId id="379" r:id="rId90"/>
    <p:sldId id="336" r:id="rId91"/>
    <p:sldId id="337" r:id="rId92"/>
    <p:sldId id="338" r:id="rId93"/>
    <p:sldId id="380" r:id="rId94"/>
    <p:sldId id="320" r:id="rId95"/>
    <p:sldId id="319" r:id="rId96"/>
    <p:sldId id="321" r:id="rId97"/>
    <p:sldId id="330" r:id="rId98"/>
    <p:sldId id="331" r:id="rId99"/>
    <p:sldId id="332" r:id="rId100"/>
    <p:sldId id="339" r:id="rId101"/>
    <p:sldId id="343" r:id="rId102"/>
    <p:sldId id="344" r:id="rId103"/>
    <p:sldId id="340" r:id="rId104"/>
    <p:sldId id="341" r:id="rId105"/>
    <p:sldId id="342" r:id="rId106"/>
    <p:sldId id="345" r:id="rId107"/>
    <p:sldId id="346" r:id="rId108"/>
    <p:sldId id="347" r:id="rId109"/>
    <p:sldId id="348" r:id="rId110"/>
    <p:sldId id="349" r:id="rId111"/>
    <p:sldId id="350" r:id="rId112"/>
    <p:sldId id="353" r:id="rId113"/>
    <p:sldId id="329" r:id="rId114"/>
    <p:sldId id="354" r:id="rId115"/>
    <p:sldId id="328" r:id="rId116"/>
    <p:sldId id="355" r:id="rId117"/>
    <p:sldId id="356" r:id="rId118"/>
    <p:sldId id="357" r:id="rId119"/>
    <p:sldId id="358" r:id="rId120"/>
    <p:sldId id="383" r:id="rId121"/>
    <p:sldId id="405" r:id="rId122"/>
    <p:sldId id="359" r:id="rId123"/>
    <p:sldId id="360" r:id="rId124"/>
    <p:sldId id="361" r:id="rId125"/>
    <p:sldId id="362" r:id="rId126"/>
    <p:sldId id="406" r:id="rId127"/>
    <p:sldId id="363" r:id="rId128"/>
    <p:sldId id="364" r:id="rId129"/>
    <p:sldId id="365" r:id="rId130"/>
    <p:sldId id="366" r:id="rId131"/>
    <p:sldId id="367" r:id="rId132"/>
    <p:sldId id="368" r:id="rId133"/>
    <p:sldId id="369" r:id="rId134"/>
    <p:sldId id="370" r:id="rId135"/>
    <p:sldId id="407" r:id="rId136"/>
    <p:sldId id="371" r:id="rId137"/>
    <p:sldId id="372" r:id="rId138"/>
    <p:sldId id="373" r:id="rId139"/>
    <p:sldId id="374" r:id="rId140"/>
    <p:sldId id="375" r:id="rId141"/>
  </p:sldIdLst>
  <p:sldSz cx="9144000" cy="6858000" type="screen4x3"/>
  <p:notesSz cx="6858000" cy="9144000"/>
  <p:defaultTextStyle>
    <a:defPPr>
      <a:defRPr lang="zh-CN"/>
    </a:defPPr>
    <a:lvl1pPr algn="l" rtl="0" fontAlgn="base">
      <a:spcBef>
        <a:spcPct val="0"/>
      </a:spcBef>
      <a:spcAft>
        <a:spcPct val="0"/>
      </a:spcAft>
      <a:buFont typeface="Arial" charset="0"/>
      <a:defRPr kern="1200">
        <a:solidFill>
          <a:schemeClr val="tx1"/>
        </a:solidFill>
        <a:latin typeface="Tahoma" pitchFamily="34" charset="0"/>
        <a:ea typeface="宋体" pitchFamily="2" charset="-122"/>
        <a:cs typeface="+mn-cs"/>
      </a:defRPr>
    </a:lvl1pPr>
    <a:lvl2pPr marL="457200" algn="l" rtl="0" fontAlgn="base">
      <a:spcBef>
        <a:spcPct val="0"/>
      </a:spcBef>
      <a:spcAft>
        <a:spcPct val="0"/>
      </a:spcAft>
      <a:buFont typeface="Arial" charset="0"/>
      <a:defRPr kern="1200">
        <a:solidFill>
          <a:schemeClr val="tx1"/>
        </a:solidFill>
        <a:latin typeface="Tahoma" pitchFamily="34" charset="0"/>
        <a:ea typeface="宋体" pitchFamily="2" charset="-122"/>
        <a:cs typeface="+mn-cs"/>
      </a:defRPr>
    </a:lvl2pPr>
    <a:lvl3pPr marL="914400" algn="l" rtl="0" fontAlgn="base">
      <a:spcBef>
        <a:spcPct val="0"/>
      </a:spcBef>
      <a:spcAft>
        <a:spcPct val="0"/>
      </a:spcAft>
      <a:buFont typeface="Arial" charset="0"/>
      <a:defRPr kern="1200">
        <a:solidFill>
          <a:schemeClr val="tx1"/>
        </a:solidFill>
        <a:latin typeface="Tahoma" pitchFamily="34" charset="0"/>
        <a:ea typeface="宋体" pitchFamily="2" charset="-122"/>
        <a:cs typeface="+mn-cs"/>
      </a:defRPr>
    </a:lvl3pPr>
    <a:lvl4pPr marL="1371600" algn="l" rtl="0" fontAlgn="base">
      <a:spcBef>
        <a:spcPct val="0"/>
      </a:spcBef>
      <a:spcAft>
        <a:spcPct val="0"/>
      </a:spcAft>
      <a:buFont typeface="Arial" charset="0"/>
      <a:defRPr kern="1200">
        <a:solidFill>
          <a:schemeClr val="tx1"/>
        </a:solidFill>
        <a:latin typeface="Tahoma" pitchFamily="34" charset="0"/>
        <a:ea typeface="宋体" pitchFamily="2" charset="-122"/>
        <a:cs typeface="+mn-cs"/>
      </a:defRPr>
    </a:lvl4pPr>
    <a:lvl5pPr marL="1828800" algn="l" rtl="0" fontAlgn="base">
      <a:spcBef>
        <a:spcPct val="0"/>
      </a:spcBef>
      <a:spcAft>
        <a:spcPct val="0"/>
      </a:spcAft>
      <a:buFont typeface="Arial" charset="0"/>
      <a:defRPr kern="1200">
        <a:solidFill>
          <a:schemeClr val="tx1"/>
        </a:solidFill>
        <a:latin typeface="Tahoma" pitchFamily="34" charset="0"/>
        <a:ea typeface="宋体" pitchFamily="2" charset="-122"/>
        <a:cs typeface="+mn-cs"/>
      </a:defRPr>
    </a:lvl5pPr>
    <a:lvl6pPr marL="2286000" algn="l" defTabSz="914400" rtl="0" eaLnBrk="1" latinLnBrk="0" hangingPunct="1">
      <a:defRPr kern="1200">
        <a:solidFill>
          <a:schemeClr val="tx1"/>
        </a:solidFill>
        <a:latin typeface="Tahoma" pitchFamily="34" charset="0"/>
        <a:ea typeface="宋体" pitchFamily="2" charset="-122"/>
        <a:cs typeface="+mn-cs"/>
      </a:defRPr>
    </a:lvl6pPr>
    <a:lvl7pPr marL="2743200" algn="l" defTabSz="914400" rtl="0" eaLnBrk="1" latinLnBrk="0" hangingPunct="1">
      <a:defRPr kern="1200">
        <a:solidFill>
          <a:schemeClr val="tx1"/>
        </a:solidFill>
        <a:latin typeface="Tahoma" pitchFamily="34" charset="0"/>
        <a:ea typeface="宋体" pitchFamily="2" charset="-122"/>
        <a:cs typeface="+mn-cs"/>
      </a:defRPr>
    </a:lvl7pPr>
    <a:lvl8pPr marL="3200400" algn="l" defTabSz="914400" rtl="0" eaLnBrk="1" latinLnBrk="0" hangingPunct="1">
      <a:defRPr kern="1200">
        <a:solidFill>
          <a:schemeClr val="tx1"/>
        </a:solidFill>
        <a:latin typeface="Tahoma" pitchFamily="34" charset="0"/>
        <a:ea typeface="宋体" pitchFamily="2" charset="-122"/>
        <a:cs typeface="+mn-cs"/>
      </a:defRPr>
    </a:lvl8pPr>
    <a:lvl9pPr marL="3657600" algn="l" defTabSz="914400" rtl="0" eaLnBrk="1" latinLnBrk="0" hangingPunct="1">
      <a:defRPr kern="1200">
        <a:solidFill>
          <a:schemeClr val="tx1"/>
        </a:solidFill>
        <a:latin typeface="Tahoma"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14" autoAdjust="0"/>
  </p:normalViewPr>
  <p:slideViewPr>
    <p:cSldViewPr>
      <p:cViewPr varScale="1">
        <p:scale>
          <a:sx n="81" d="100"/>
          <a:sy n="81" d="100"/>
        </p:scale>
        <p:origin x="-1164" y="-102"/>
      </p:cViewPr>
      <p:guideLst>
        <p:guide orient="horz" pos="2160"/>
        <p:guide pos="2880"/>
      </p:guideLst>
    </p:cSldViewPr>
  </p:slideViewPr>
  <p:outlineViewPr>
    <p:cViewPr>
      <p:scale>
        <a:sx n="33" d="100"/>
        <a:sy n="33" d="100"/>
      </p:scale>
      <p:origin x="0" y="7577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D62C5D-2F0D-4A44-A727-E42A8396E495}" type="datetimeFigureOut">
              <a:rPr lang="zh-CN" altLang="en-US" smtClean="0"/>
              <a:pPr/>
              <a:t>2018-7-16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39569D-BDF5-49D4-ADE1-16CFFF76D6F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直角三角形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buFont typeface="Arial" pitchFamily="34" charset="0"/>
              <a:buNone/>
              <a:defRPr/>
            </a:pPr>
            <a:endParaRPr lang="en-US"/>
          </a:p>
        </p:txBody>
      </p:sp>
      <p:grpSp>
        <p:nvGrpSpPr>
          <p:cNvPr id="5" name="组合 15"/>
          <p:cNvGrpSpPr>
            <a:grpSpLocks/>
          </p:cNvGrpSpPr>
          <p:nvPr/>
        </p:nvGrpSpPr>
        <p:grpSpPr bwMode="auto">
          <a:xfrm>
            <a:off x="-3175" y="4953000"/>
            <a:ext cx="9147175" cy="1911350"/>
            <a:chOff x="-3765" y="4832896"/>
            <a:chExt cx="9147765" cy="2032192"/>
          </a:xfrm>
        </p:grpSpPr>
        <p:sp>
          <p:nvSpPr>
            <p:cNvPr id="6" name="任意多边形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buFont typeface="Arial" pitchFamily="34" charset="0"/>
                <a:buNone/>
                <a:defRPr/>
              </a:pPr>
              <a:endParaRPr lang="en-US"/>
            </a:p>
          </p:txBody>
        </p:sp>
        <p:sp>
          <p:nvSpPr>
            <p:cNvPr id="7" name="任意多边形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buFont typeface="Arial" pitchFamily="34" charset="0"/>
                <a:buNone/>
                <a:defRPr/>
              </a:pPr>
              <a:endParaRPr lang="en-US"/>
            </a:p>
          </p:txBody>
        </p:sp>
        <p:sp>
          <p:nvSpPr>
            <p:cNvPr id="8" name="任意多边形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buFont typeface="Arial" pitchFamily="34" charset="0"/>
                <a:buNone/>
                <a:defRPr/>
              </a:pPr>
              <a:endParaRPr lang="en-US"/>
            </a:p>
          </p:txBody>
        </p:sp>
        <p:cxnSp>
          <p:nvCxnSpPr>
            <p:cNvPr id="10" name="直接连接符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标题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zh-CN" altLang="en-US" smtClean="0"/>
              <a:t>单击此处编辑母版标题样式</a:t>
            </a:r>
            <a:endParaRPr lang="en-US"/>
          </a:p>
        </p:txBody>
      </p:sp>
      <p:sp>
        <p:nvSpPr>
          <p:cNvPr id="17" name="副标题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zh-CN" altLang="en-US" smtClean="0"/>
              <a:t>单击此处编辑母版副标题样式</a:t>
            </a:r>
            <a:endParaRPr lang="en-US"/>
          </a:p>
        </p:txBody>
      </p:sp>
      <p:sp>
        <p:nvSpPr>
          <p:cNvPr id="11" name="日期占位符 29"/>
          <p:cNvSpPr>
            <a:spLocks noGrp="1"/>
          </p:cNvSpPr>
          <p:nvPr>
            <p:ph type="dt" sz="half" idx="10"/>
          </p:nvPr>
        </p:nvSpPr>
        <p:spPr/>
        <p:txBody>
          <a:bodyPr/>
          <a:lstStyle>
            <a:lvl1pPr>
              <a:defRPr>
                <a:solidFill>
                  <a:srgbClr val="FFFFFF"/>
                </a:solidFill>
              </a:defRPr>
            </a:lvl1pPr>
            <a:extLst/>
          </a:lstStyle>
          <a:p>
            <a:pPr>
              <a:defRPr/>
            </a:pPr>
            <a:endParaRPr lang="zh-CN" altLang="en-US"/>
          </a:p>
        </p:txBody>
      </p:sp>
      <p:sp>
        <p:nvSpPr>
          <p:cNvPr id="12" name="页脚占位符 18"/>
          <p:cNvSpPr>
            <a:spLocks noGrp="1"/>
          </p:cNvSpPr>
          <p:nvPr>
            <p:ph type="ftr" sz="quarter" idx="11"/>
          </p:nvPr>
        </p:nvSpPr>
        <p:spPr/>
        <p:txBody>
          <a:bodyPr/>
          <a:lstStyle>
            <a:lvl1pPr>
              <a:defRPr>
                <a:solidFill>
                  <a:schemeClr val="accent1">
                    <a:tint val="20000"/>
                  </a:schemeClr>
                </a:solidFill>
              </a:defRPr>
            </a:lvl1pPr>
            <a:extLst/>
          </a:lstStyle>
          <a:p>
            <a:pPr>
              <a:defRPr/>
            </a:pPr>
            <a:endParaRPr lang="zh-CN" altLang="en-US"/>
          </a:p>
        </p:txBody>
      </p:sp>
      <p:sp>
        <p:nvSpPr>
          <p:cNvPr id="13" name="灯片编号占位符 26"/>
          <p:cNvSpPr>
            <a:spLocks noGrp="1"/>
          </p:cNvSpPr>
          <p:nvPr>
            <p:ph type="sldNum" sz="quarter" idx="12"/>
          </p:nvPr>
        </p:nvSpPr>
        <p:spPr/>
        <p:txBody>
          <a:bodyPr/>
          <a:lstStyle>
            <a:lvl1pPr>
              <a:defRPr>
                <a:solidFill>
                  <a:srgbClr val="FFFFFF"/>
                </a:solidFill>
              </a:defRPr>
            </a:lvl1pPr>
            <a:extLst/>
          </a:lstStyle>
          <a:p>
            <a:pPr>
              <a:defRPr/>
            </a:pPr>
            <a:fld id="{FF04670C-826E-47EE-A9FF-817088B172E4}" type="slidenum">
              <a:rPr lang="zh-CN" altLang="en-US"/>
              <a:pPr>
                <a:defRPr/>
              </a:pPr>
              <a:t>‹#›</a:t>
            </a:fld>
            <a:endParaRPr lang="en-US" altLang="zh-CN">
              <a:latin typeface="Arial"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1481329"/>
            <a:ext cx="8229600" cy="4386071"/>
          </a:xfrm>
        </p:spPr>
        <p:txBody>
          <a:bodyPr vert="eaVert"/>
          <a:lstStyle>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9"/>
          <p:cNvSpPr>
            <a:spLocks noGrp="1"/>
          </p:cNvSpPr>
          <p:nvPr>
            <p:ph type="dt" sz="half" idx="10"/>
          </p:nvPr>
        </p:nvSpPr>
        <p:spPr/>
        <p:txBody>
          <a:bodyPr/>
          <a:lstStyle>
            <a:lvl1pPr>
              <a:defRPr/>
            </a:lvl1pPr>
          </a:lstStyle>
          <a:p>
            <a:pPr>
              <a:defRPr/>
            </a:pPr>
            <a:endParaRPr lang="zh-CN" altLang="en-US"/>
          </a:p>
        </p:txBody>
      </p:sp>
      <p:sp>
        <p:nvSpPr>
          <p:cNvPr id="5" name="页脚占位符 21"/>
          <p:cNvSpPr>
            <a:spLocks noGrp="1"/>
          </p:cNvSpPr>
          <p:nvPr>
            <p:ph type="ftr" sz="quarter" idx="11"/>
          </p:nvPr>
        </p:nvSpPr>
        <p:spPr/>
        <p:txBody>
          <a:bodyPr/>
          <a:lstStyle>
            <a:lvl1pPr>
              <a:defRPr/>
            </a:lvl1pPr>
          </a:lstStyle>
          <a:p>
            <a:pPr>
              <a:defRPr/>
            </a:pPr>
            <a:endParaRPr lang="zh-CN" altLang="en-US"/>
          </a:p>
        </p:txBody>
      </p:sp>
      <p:sp>
        <p:nvSpPr>
          <p:cNvPr id="6" name="灯片编号占位符 17"/>
          <p:cNvSpPr>
            <a:spLocks noGrp="1"/>
          </p:cNvSpPr>
          <p:nvPr>
            <p:ph type="sldNum" sz="quarter" idx="12"/>
          </p:nvPr>
        </p:nvSpPr>
        <p:spPr/>
        <p:txBody>
          <a:bodyPr/>
          <a:lstStyle>
            <a:lvl1pPr>
              <a:defRPr/>
            </a:lvl1pPr>
          </a:lstStyle>
          <a:p>
            <a:pPr>
              <a:defRPr/>
            </a:pPr>
            <a:fld id="{6B1ED388-E945-4FC1-B343-33FFD40ACD7A}" type="slidenum">
              <a:rPr lang="zh-CN" altLang="en-US"/>
              <a:pPr>
                <a:defRPr/>
              </a:pPr>
              <a:t>‹#›</a:t>
            </a:fld>
            <a:endParaRPr lang="en-US" altLang="zh-CN">
              <a:latin typeface="Arial"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44013" y="274640"/>
            <a:ext cx="1777470" cy="5592761"/>
          </a:xfrm>
        </p:spPr>
        <p:txBody>
          <a:bodyPr vert="eaVert"/>
          <a:lstStyle>
            <a:extLs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274641"/>
            <a:ext cx="6324600" cy="5592760"/>
          </a:xfrm>
        </p:spPr>
        <p:txBody>
          <a:bodyPr vert="eaVert"/>
          <a:lstStyle>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9"/>
          <p:cNvSpPr>
            <a:spLocks noGrp="1"/>
          </p:cNvSpPr>
          <p:nvPr>
            <p:ph type="dt" sz="half" idx="10"/>
          </p:nvPr>
        </p:nvSpPr>
        <p:spPr/>
        <p:txBody>
          <a:bodyPr/>
          <a:lstStyle>
            <a:lvl1pPr>
              <a:defRPr/>
            </a:lvl1pPr>
          </a:lstStyle>
          <a:p>
            <a:pPr>
              <a:defRPr/>
            </a:pPr>
            <a:endParaRPr lang="zh-CN" altLang="en-US"/>
          </a:p>
        </p:txBody>
      </p:sp>
      <p:sp>
        <p:nvSpPr>
          <p:cNvPr id="5" name="页脚占位符 21"/>
          <p:cNvSpPr>
            <a:spLocks noGrp="1"/>
          </p:cNvSpPr>
          <p:nvPr>
            <p:ph type="ftr" sz="quarter" idx="11"/>
          </p:nvPr>
        </p:nvSpPr>
        <p:spPr/>
        <p:txBody>
          <a:bodyPr/>
          <a:lstStyle>
            <a:lvl1pPr>
              <a:defRPr/>
            </a:lvl1pPr>
          </a:lstStyle>
          <a:p>
            <a:pPr>
              <a:defRPr/>
            </a:pPr>
            <a:endParaRPr lang="zh-CN" altLang="en-US"/>
          </a:p>
        </p:txBody>
      </p:sp>
      <p:sp>
        <p:nvSpPr>
          <p:cNvPr id="6" name="灯片编号占位符 17"/>
          <p:cNvSpPr>
            <a:spLocks noGrp="1"/>
          </p:cNvSpPr>
          <p:nvPr>
            <p:ph type="sldNum" sz="quarter" idx="12"/>
          </p:nvPr>
        </p:nvSpPr>
        <p:spPr/>
        <p:txBody>
          <a:bodyPr/>
          <a:lstStyle>
            <a:lvl1pPr>
              <a:defRPr/>
            </a:lvl1pPr>
          </a:lstStyle>
          <a:p>
            <a:pPr>
              <a:defRPr/>
            </a:pPr>
            <a:fld id="{C1A3A72D-1F7A-451C-BC74-E3672F4B0608}" type="slidenum">
              <a:rPr lang="zh-CN" altLang="en-US"/>
              <a:pPr>
                <a:defRPr/>
              </a:pPr>
              <a:t>‹#›</a:t>
            </a:fld>
            <a:endParaRPr lang="en-US" altLang="zh-CN">
              <a:latin typeface="Arial"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标题 6"/>
          <p:cNvSpPr>
            <a:spLocks noGrp="1"/>
          </p:cNvSpPr>
          <p:nvPr>
            <p:ph type="title"/>
          </p:nvPr>
        </p:nvSpPr>
        <p:spPr/>
        <p:txBody>
          <a:bodyPr rtlCol="0"/>
          <a:lstStyle>
            <a:extLst/>
          </a:lstStyle>
          <a:p>
            <a:r>
              <a:rPr lang="zh-CN" altLang="en-US" smtClean="0"/>
              <a:t>单击此处编辑母版标题样式</a:t>
            </a:r>
            <a:endParaRPr lang="en-US"/>
          </a:p>
        </p:txBody>
      </p:sp>
      <p:sp>
        <p:nvSpPr>
          <p:cNvPr id="4" name="日期占位符 9"/>
          <p:cNvSpPr>
            <a:spLocks noGrp="1"/>
          </p:cNvSpPr>
          <p:nvPr>
            <p:ph type="dt" sz="half" idx="10"/>
          </p:nvPr>
        </p:nvSpPr>
        <p:spPr/>
        <p:txBody>
          <a:bodyPr/>
          <a:lstStyle>
            <a:lvl1pPr>
              <a:defRPr/>
            </a:lvl1pPr>
          </a:lstStyle>
          <a:p>
            <a:pPr>
              <a:defRPr/>
            </a:pPr>
            <a:endParaRPr lang="zh-CN" altLang="en-US"/>
          </a:p>
        </p:txBody>
      </p:sp>
      <p:sp>
        <p:nvSpPr>
          <p:cNvPr id="5" name="页脚占位符 21"/>
          <p:cNvSpPr>
            <a:spLocks noGrp="1"/>
          </p:cNvSpPr>
          <p:nvPr>
            <p:ph type="ftr" sz="quarter" idx="11"/>
          </p:nvPr>
        </p:nvSpPr>
        <p:spPr/>
        <p:txBody>
          <a:bodyPr/>
          <a:lstStyle>
            <a:lvl1pPr>
              <a:defRPr/>
            </a:lvl1pPr>
          </a:lstStyle>
          <a:p>
            <a:pPr>
              <a:defRPr/>
            </a:pPr>
            <a:endParaRPr lang="zh-CN" altLang="en-US"/>
          </a:p>
        </p:txBody>
      </p:sp>
      <p:sp>
        <p:nvSpPr>
          <p:cNvPr id="6" name="灯片编号占位符 17"/>
          <p:cNvSpPr>
            <a:spLocks noGrp="1"/>
          </p:cNvSpPr>
          <p:nvPr>
            <p:ph type="sldNum" sz="quarter" idx="12"/>
          </p:nvPr>
        </p:nvSpPr>
        <p:spPr/>
        <p:txBody>
          <a:bodyPr/>
          <a:lstStyle>
            <a:lvl1pPr>
              <a:defRPr/>
            </a:lvl1pPr>
          </a:lstStyle>
          <a:p>
            <a:pPr>
              <a:defRPr/>
            </a:pPr>
            <a:fld id="{E1147EA2-7C09-4E01-B0EE-F33D31CC2A88}" type="slidenum">
              <a:rPr lang="zh-CN" altLang="en-US"/>
              <a:pPr>
                <a:defRPr/>
              </a:pPr>
              <a:t>‹#›</a:t>
            </a:fld>
            <a:endParaRPr lang="en-US" altLang="zh-CN">
              <a:latin typeface="Arial"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燕尾形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buFont typeface="Arial" pitchFamily="34" charset="0"/>
              <a:buNone/>
              <a:defRPr/>
            </a:pPr>
            <a:endParaRPr lang="en-US"/>
          </a:p>
        </p:txBody>
      </p:sp>
      <p:sp>
        <p:nvSpPr>
          <p:cNvPr id="5" name="燕尾形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buFont typeface="Arial" pitchFamily="34" charset="0"/>
              <a:buNone/>
              <a:defRPr/>
            </a:pPr>
            <a:endParaRPr lang="en-US"/>
          </a:p>
        </p:txBody>
      </p:sp>
      <p:sp>
        <p:nvSpPr>
          <p:cNvPr id="2" name="标题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zh-CN" altLang="en-US" smtClean="0"/>
              <a:t>单击此处编辑母版标题样式</a:t>
            </a:r>
            <a:endParaRPr lang="en-US"/>
          </a:p>
        </p:txBody>
      </p:sp>
      <p:sp>
        <p:nvSpPr>
          <p:cNvPr id="3" name="文本占位符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zh-CN" altLang="en-US" smtClean="0"/>
              <a:t>单击此处编辑母版文本样式</a:t>
            </a:r>
          </a:p>
        </p:txBody>
      </p:sp>
      <p:sp>
        <p:nvSpPr>
          <p:cNvPr id="6" name="日期占位符 3"/>
          <p:cNvSpPr>
            <a:spLocks noGrp="1"/>
          </p:cNvSpPr>
          <p:nvPr>
            <p:ph type="dt" sz="half" idx="10"/>
          </p:nvPr>
        </p:nvSpPr>
        <p:spPr/>
        <p:txBody>
          <a:bodyPr/>
          <a:lstStyle>
            <a:lvl1pPr>
              <a:defRPr/>
            </a:lvl1pPr>
            <a:extLst/>
          </a:lstStyle>
          <a:p>
            <a:pPr>
              <a:defRPr/>
            </a:pPr>
            <a:endParaRPr lang="zh-CN" altLang="en-US"/>
          </a:p>
        </p:txBody>
      </p:sp>
      <p:sp>
        <p:nvSpPr>
          <p:cNvPr id="7" name="页脚占位符 4"/>
          <p:cNvSpPr>
            <a:spLocks noGrp="1"/>
          </p:cNvSpPr>
          <p:nvPr>
            <p:ph type="ftr" sz="quarter" idx="11"/>
          </p:nvPr>
        </p:nvSpPr>
        <p:spPr/>
        <p:txBody>
          <a:bodyPr/>
          <a:lstStyle>
            <a:lvl1pPr>
              <a:defRPr/>
            </a:lvl1pPr>
            <a:extLst/>
          </a:lstStyle>
          <a:p>
            <a:pPr>
              <a:defRPr/>
            </a:pPr>
            <a:endParaRPr lang="zh-CN" altLang="en-US"/>
          </a:p>
        </p:txBody>
      </p:sp>
      <p:sp>
        <p:nvSpPr>
          <p:cNvPr id="8" name="灯片编号占位符 5"/>
          <p:cNvSpPr>
            <a:spLocks noGrp="1"/>
          </p:cNvSpPr>
          <p:nvPr>
            <p:ph type="sldNum" sz="quarter" idx="12"/>
          </p:nvPr>
        </p:nvSpPr>
        <p:spPr/>
        <p:txBody>
          <a:bodyPr/>
          <a:lstStyle>
            <a:lvl1pPr>
              <a:defRPr/>
            </a:lvl1pPr>
            <a:extLst/>
          </a:lstStyle>
          <a:p>
            <a:pPr>
              <a:defRPr/>
            </a:pPr>
            <a:fld id="{6C141CDE-040A-4BFD-A7C9-BD910A80BBE3}" type="slidenum">
              <a:rPr lang="zh-CN" altLang="en-US"/>
              <a:pPr>
                <a:defRPr/>
              </a:pPr>
              <a:t>‹#›</a:t>
            </a:fld>
            <a:endParaRPr lang="en-US" altLang="zh-CN">
              <a:latin typeface="Arial"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内容占位符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标题 7"/>
          <p:cNvSpPr>
            <a:spLocks noGrp="1"/>
          </p:cNvSpPr>
          <p:nvPr>
            <p:ph type="title"/>
          </p:nvPr>
        </p:nvSpPr>
        <p:spPr/>
        <p:txBody>
          <a:bodyPr rtlCol="0"/>
          <a:lstStyle>
            <a:extLst/>
          </a:lstStyle>
          <a:p>
            <a:r>
              <a:rPr lang="zh-CN" altLang="en-US" smtClean="0"/>
              <a:t>单击此处编辑母版标题样式</a:t>
            </a:r>
            <a:endParaRPr lang="en-US"/>
          </a:p>
        </p:txBody>
      </p:sp>
      <p:sp>
        <p:nvSpPr>
          <p:cNvPr id="5" name="日期占位符 4"/>
          <p:cNvSpPr>
            <a:spLocks noGrp="1"/>
          </p:cNvSpPr>
          <p:nvPr>
            <p:ph type="dt" sz="half" idx="10"/>
          </p:nvPr>
        </p:nvSpPr>
        <p:spPr/>
        <p:txBody>
          <a:bodyPr/>
          <a:lstStyle>
            <a:lvl1pPr>
              <a:defRPr/>
            </a:lvl1pPr>
            <a:extLst/>
          </a:lstStyle>
          <a:p>
            <a:pPr>
              <a:defRPr/>
            </a:pPr>
            <a:endParaRPr lang="zh-CN" altLang="en-US"/>
          </a:p>
        </p:txBody>
      </p:sp>
      <p:sp>
        <p:nvSpPr>
          <p:cNvPr id="6" name="页脚占位符 5"/>
          <p:cNvSpPr>
            <a:spLocks noGrp="1"/>
          </p:cNvSpPr>
          <p:nvPr>
            <p:ph type="ftr" sz="quarter" idx="11"/>
          </p:nvPr>
        </p:nvSpPr>
        <p:spPr/>
        <p:txBody>
          <a:bodyPr/>
          <a:lstStyle>
            <a:lvl1pPr>
              <a:defRPr/>
            </a:lvl1pPr>
            <a:extLst/>
          </a:lstStyle>
          <a:p>
            <a:pPr>
              <a:defRPr/>
            </a:pPr>
            <a:endParaRPr lang="zh-CN" altLang="en-US"/>
          </a:p>
        </p:txBody>
      </p:sp>
      <p:sp>
        <p:nvSpPr>
          <p:cNvPr id="7" name="灯片编号占位符 6"/>
          <p:cNvSpPr>
            <a:spLocks noGrp="1"/>
          </p:cNvSpPr>
          <p:nvPr>
            <p:ph type="sldNum" sz="quarter" idx="12"/>
          </p:nvPr>
        </p:nvSpPr>
        <p:spPr/>
        <p:txBody>
          <a:bodyPr/>
          <a:lstStyle>
            <a:lvl1pPr>
              <a:defRPr/>
            </a:lvl1pPr>
            <a:extLst/>
          </a:lstStyle>
          <a:p>
            <a:pPr>
              <a:defRPr/>
            </a:pPr>
            <a:fld id="{DEC44E61-73FB-4754-AD98-43367E150585}" type="slidenum">
              <a:rPr lang="zh-CN" altLang="en-US"/>
              <a:pPr>
                <a:defRPr/>
              </a:pPr>
              <a:t>‹#›</a:t>
            </a:fld>
            <a:endParaRPr lang="en-US" altLang="zh-CN">
              <a:latin typeface="Arial"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8229600" cy="1143000"/>
          </a:xfrm>
        </p:spPr>
        <p:txBody>
          <a:bodyPr/>
          <a:lstStyle>
            <a:lvl1pPr>
              <a:defRPr/>
            </a:lvl1pPr>
            <a:extLst/>
          </a:lstStyle>
          <a:p>
            <a:r>
              <a:rPr lang="zh-CN" altLang="en-US" smtClean="0"/>
              <a:t>单击此处编辑母版标题样式</a:t>
            </a:r>
            <a:endParaRPr lang="en-US"/>
          </a:p>
        </p:txBody>
      </p:sp>
      <p:sp>
        <p:nvSpPr>
          <p:cNvPr id="3" name="文本占位符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zh-CN" altLang="en-US" smtClean="0"/>
              <a:t>单击此处编辑母版文本样式</a:t>
            </a:r>
          </a:p>
        </p:txBody>
      </p:sp>
      <p:sp>
        <p:nvSpPr>
          <p:cNvPr id="4" name="文本占位符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zh-CN" altLang="en-US" smtClean="0"/>
              <a:t>单击此处编辑母版文本样式</a:t>
            </a:r>
          </a:p>
        </p:txBody>
      </p:sp>
      <p:sp>
        <p:nvSpPr>
          <p:cNvPr id="5" name="内容占位符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内容占位符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6"/>
          <p:cNvSpPr>
            <a:spLocks noGrp="1"/>
          </p:cNvSpPr>
          <p:nvPr>
            <p:ph type="dt" sz="half" idx="10"/>
          </p:nvPr>
        </p:nvSpPr>
        <p:spPr/>
        <p:txBody>
          <a:bodyPr/>
          <a:lstStyle>
            <a:lvl1pPr>
              <a:defRPr/>
            </a:lvl1pPr>
            <a:extLst/>
          </a:lstStyle>
          <a:p>
            <a:pPr>
              <a:defRPr/>
            </a:pPr>
            <a:endParaRPr lang="zh-CN" altLang="en-US"/>
          </a:p>
        </p:txBody>
      </p:sp>
      <p:sp>
        <p:nvSpPr>
          <p:cNvPr id="8" name="页脚占位符 7"/>
          <p:cNvSpPr>
            <a:spLocks noGrp="1"/>
          </p:cNvSpPr>
          <p:nvPr>
            <p:ph type="ftr" sz="quarter" idx="11"/>
          </p:nvPr>
        </p:nvSpPr>
        <p:spPr/>
        <p:txBody>
          <a:bodyPr/>
          <a:lstStyle>
            <a:lvl1pPr>
              <a:defRPr/>
            </a:lvl1pPr>
            <a:extLst/>
          </a:lstStyle>
          <a:p>
            <a:pPr>
              <a:defRPr/>
            </a:pPr>
            <a:endParaRPr lang="zh-CN" altLang="en-US"/>
          </a:p>
        </p:txBody>
      </p:sp>
      <p:sp>
        <p:nvSpPr>
          <p:cNvPr id="9" name="灯片编号占位符 8"/>
          <p:cNvSpPr>
            <a:spLocks noGrp="1"/>
          </p:cNvSpPr>
          <p:nvPr>
            <p:ph type="sldNum" sz="quarter" idx="12"/>
          </p:nvPr>
        </p:nvSpPr>
        <p:spPr/>
        <p:txBody>
          <a:bodyPr/>
          <a:lstStyle>
            <a:lvl1pPr>
              <a:defRPr/>
            </a:lvl1pPr>
            <a:extLst/>
          </a:lstStyle>
          <a:p>
            <a:pPr>
              <a:defRPr/>
            </a:pPr>
            <a:fld id="{45BE32CB-917C-4EF2-85A7-D8B82451C4FB}" type="slidenum">
              <a:rPr lang="zh-CN" altLang="en-US"/>
              <a:pPr>
                <a:defRPr/>
              </a:pPr>
              <a:t>‹#›</a:t>
            </a:fld>
            <a:endParaRPr lang="en-US" altLang="zh-CN">
              <a:latin typeface="Arial" pitchFamily="34"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标题 5"/>
          <p:cNvSpPr>
            <a:spLocks noGrp="1"/>
          </p:cNvSpPr>
          <p:nvPr>
            <p:ph type="title"/>
          </p:nvPr>
        </p:nvSpPr>
        <p:spPr/>
        <p:txBody>
          <a:bodyPr rtlCol="0"/>
          <a:lstStyle>
            <a:extLst/>
          </a:lstStyle>
          <a:p>
            <a:r>
              <a:rPr lang="zh-CN" altLang="en-US" smtClean="0"/>
              <a:t>单击此处编辑母版标题样式</a:t>
            </a:r>
            <a:endParaRPr lang="en-US"/>
          </a:p>
        </p:txBody>
      </p:sp>
      <p:sp>
        <p:nvSpPr>
          <p:cNvPr id="3" name="日期占位符 2"/>
          <p:cNvSpPr>
            <a:spLocks noGrp="1"/>
          </p:cNvSpPr>
          <p:nvPr>
            <p:ph type="dt" sz="half" idx="10"/>
          </p:nvPr>
        </p:nvSpPr>
        <p:spPr/>
        <p:txBody>
          <a:bodyPr/>
          <a:lstStyle>
            <a:lvl1pPr>
              <a:defRPr/>
            </a:lvl1pPr>
            <a:extLst/>
          </a:lstStyle>
          <a:p>
            <a:pPr>
              <a:defRPr/>
            </a:pPr>
            <a:endParaRPr lang="zh-CN" altLang="en-US"/>
          </a:p>
        </p:txBody>
      </p:sp>
      <p:sp>
        <p:nvSpPr>
          <p:cNvPr id="4" name="页脚占位符 3"/>
          <p:cNvSpPr>
            <a:spLocks noGrp="1"/>
          </p:cNvSpPr>
          <p:nvPr>
            <p:ph type="ftr" sz="quarter" idx="11"/>
          </p:nvPr>
        </p:nvSpPr>
        <p:spPr/>
        <p:txBody>
          <a:bodyPr/>
          <a:lstStyle>
            <a:lvl1pPr>
              <a:defRPr/>
            </a:lvl1pPr>
            <a:extLst/>
          </a:lstStyle>
          <a:p>
            <a:pPr>
              <a:defRPr/>
            </a:pPr>
            <a:endParaRPr lang="zh-CN" altLang="en-US"/>
          </a:p>
        </p:txBody>
      </p:sp>
      <p:sp>
        <p:nvSpPr>
          <p:cNvPr id="5" name="灯片编号占位符 4"/>
          <p:cNvSpPr>
            <a:spLocks noGrp="1"/>
          </p:cNvSpPr>
          <p:nvPr>
            <p:ph type="sldNum" sz="quarter" idx="12"/>
          </p:nvPr>
        </p:nvSpPr>
        <p:spPr/>
        <p:txBody>
          <a:bodyPr/>
          <a:lstStyle>
            <a:lvl1pPr>
              <a:defRPr/>
            </a:lvl1pPr>
            <a:extLst/>
          </a:lstStyle>
          <a:p>
            <a:pPr>
              <a:defRPr/>
            </a:pPr>
            <a:fld id="{259D7C37-CDC2-4B0B-B317-EA486D9F0B86}" type="slidenum">
              <a:rPr lang="zh-CN" altLang="en-US"/>
              <a:pPr>
                <a:defRPr/>
              </a:pPr>
              <a:t>‹#›</a:t>
            </a:fld>
            <a:endParaRPr lang="en-US" altLang="zh-CN">
              <a:latin typeface="Arial"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9"/>
          <p:cNvSpPr>
            <a:spLocks noGrp="1"/>
          </p:cNvSpPr>
          <p:nvPr>
            <p:ph type="dt" sz="half" idx="10"/>
          </p:nvPr>
        </p:nvSpPr>
        <p:spPr/>
        <p:txBody>
          <a:bodyPr/>
          <a:lstStyle>
            <a:lvl1pPr>
              <a:defRPr/>
            </a:lvl1pPr>
          </a:lstStyle>
          <a:p>
            <a:pPr>
              <a:defRPr/>
            </a:pPr>
            <a:endParaRPr lang="zh-CN" altLang="en-US"/>
          </a:p>
        </p:txBody>
      </p:sp>
      <p:sp>
        <p:nvSpPr>
          <p:cNvPr id="3" name="页脚占位符 21"/>
          <p:cNvSpPr>
            <a:spLocks noGrp="1"/>
          </p:cNvSpPr>
          <p:nvPr>
            <p:ph type="ftr" sz="quarter" idx="11"/>
          </p:nvPr>
        </p:nvSpPr>
        <p:spPr/>
        <p:txBody>
          <a:bodyPr/>
          <a:lstStyle>
            <a:lvl1pPr>
              <a:defRPr/>
            </a:lvl1pPr>
          </a:lstStyle>
          <a:p>
            <a:pPr>
              <a:defRPr/>
            </a:pPr>
            <a:endParaRPr lang="zh-CN" altLang="en-US"/>
          </a:p>
        </p:txBody>
      </p:sp>
      <p:sp>
        <p:nvSpPr>
          <p:cNvPr id="4" name="灯片编号占位符 17"/>
          <p:cNvSpPr>
            <a:spLocks noGrp="1"/>
          </p:cNvSpPr>
          <p:nvPr>
            <p:ph type="sldNum" sz="quarter" idx="12"/>
          </p:nvPr>
        </p:nvSpPr>
        <p:spPr/>
        <p:txBody>
          <a:bodyPr/>
          <a:lstStyle>
            <a:lvl1pPr>
              <a:defRPr/>
            </a:lvl1pPr>
          </a:lstStyle>
          <a:p>
            <a:pPr>
              <a:defRPr/>
            </a:pPr>
            <a:fld id="{90342718-CA66-454D-AD27-778F1875AE6E}" type="slidenum">
              <a:rPr lang="zh-CN" altLang="en-US"/>
              <a:pPr>
                <a:defRPr/>
              </a:pPr>
              <a:t>‹#›</a:t>
            </a:fld>
            <a:endParaRPr lang="en-US" altLang="zh-CN">
              <a:latin typeface="Arial"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zh-CN" altLang="en-US" smtClean="0"/>
              <a:t>单击此处编辑母版标题样式</a:t>
            </a:r>
            <a:endParaRPr lang="en-US"/>
          </a:p>
        </p:txBody>
      </p:sp>
      <p:sp>
        <p:nvSpPr>
          <p:cNvPr id="3" name="文本占位符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zh-CN" altLang="en-US" smtClean="0"/>
              <a:t>单击此处编辑母版文本样式</a:t>
            </a:r>
          </a:p>
        </p:txBody>
      </p:sp>
      <p:sp>
        <p:nvSpPr>
          <p:cNvPr id="4" name="内容占位符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4"/>
          <p:cNvSpPr>
            <a:spLocks noGrp="1"/>
          </p:cNvSpPr>
          <p:nvPr>
            <p:ph type="dt" sz="half" idx="10"/>
          </p:nvPr>
        </p:nvSpPr>
        <p:spPr/>
        <p:txBody>
          <a:bodyPr/>
          <a:lstStyle>
            <a:lvl1pPr>
              <a:defRPr/>
            </a:lvl1pPr>
            <a:extLst/>
          </a:lstStyle>
          <a:p>
            <a:pPr>
              <a:defRPr/>
            </a:pPr>
            <a:endParaRPr lang="zh-CN" altLang="en-US"/>
          </a:p>
        </p:txBody>
      </p:sp>
      <p:sp>
        <p:nvSpPr>
          <p:cNvPr id="6" name="页脚占位符 5"/>
          <p:cNvSpPr>
            <a:spLocks noGrp="1"/>
          </p:cNvSpPr>
          <p:nvPr>
            <p:ph type="ftr" sz="quarter" idx="11"/>
          </p:nvPr>
        </p:nvSpPr>
        <p:spPr/>
        <p:txBody>
          <a:bodyPr/>
          <a:lstStyle>
            <a:lvl1pPr>
              <a:defRPr/>
            </a:lvl1pPr>
            <a:extLst/>
          </a:lstStyle>
          <a:p>
            <a:pPr>
              <a:defRPr/>
            </a:pPr>
            <a:endParaRPr lang="zh-CN" altLang="en-US"/>
          </a:p>
        </p:txBody>
      </p:sp>
      <p:sp>
        <p:nvSpPr>
          <p:cNvPr id="7" name="灯片编号占位符 6"/>
          <p:cNvSpPr>
            <a:spLocks noGrp="1"/>
          </p:cNvSpPr>
          <p:nvPr>
            <p:ph type="sldNum" sz="quarter" idx="12"/>
          </p:nvPr>
        </p:nvSpPr>
        <p:spPr/>
        <p:txBody>
          <a:bodyPr/>
          <a:lstStyle>
            <a:lvl1pPr>
              <a:defRPr/>
            </a:lvl1pPr>
            <a:extLst/>
          </a:lstStyle>
          <a:p>
            <a:pPr>
              <a:defRPr/>
            </a:pPr>
            <a:fld id="{AA9BAE6E-E68B-4075-8DB6-B30E23F2C314}" type="slidenum">
              <a:rPr lang="zh-CN" altLang="en-US"/>
              <a:pPr>
                <a:defRPr/>
              </a:pPr>
              <a:t>‹#›</a:t>
            </a:fld>
            <a:endParaRPr lang="en-US" altLang="zh-CN">
              <a:latin typeface="Arial" pitchFamily="34"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任意多边形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buFont typeface="Arial" pitchFamily="34" charset="0"/>
              <a:buNone/>
              <a:defRPr/>
            </a:pPr>
            <a:endParaRPr lang="en-US"/>
          </a:p>
        </p:txBody>
      </p:sp>
      <p:sp>
        <p:nvSpPr>
          <p:cNvPr id="6" name="任意多边形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buFont typeface="Arial" pitchFamily="34" charset="0"/>
              <a:buNone/>
              <a:defRPr/>
            </a:pPr>
            <a:endParaRPr lang="en-US"/>
          </a:p>
        </p:txBody>
      </p:sp>
      <p:sp>
        <p:nvSpPr>
          <p:cNvPr id="7" name="直角三角形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buFont typeface="Arial" pitchFamily="34" charset="0"/>
              <a:buNone/>
              <a:defRPr/>
            </a:pPr>
            <a:endParaRPr lang="en-US"/>
          </a:p>
        </p:txBody>
      </p:sp>
      <p:cxnSp>
        <p:nvCxnSpPr>
          <p:cNvPr id="8" name="直接连接符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燕尾形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buFont typeface="Arial" pitchFamily="34" charset="0"/>
              <a:buNone/>
              <a:defRPr/>
            </a:pPr>
            <a:endParaRPr lang="en-US"/>
          </a:p>
        </p:txBody>
      </p:sp>
      <p:sp>
        <p:nvSpPr>
          <p:cNvPr id="10" name="燕尾形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buFont typeface="Arial" pitchFamily="34" charset="0"/>
              <a:buNone/>
              <a:defRPr/>
            </a:pPr>
            <a:endParaRPr lang="en-US"/>
          </a:p>
        </p:txBody>
      </p:sp>
      <p:sp>
        <p:nvSpPr>
          <p:cNvPr id="4" name="文本占位符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zh-CN" altLang="en-US" smtClean="0"/>
              <a:t>单击此处编辑母版文本样式</a:t>
            </a:r>
          </a:p>
        </p:txBody>
      </p:sp>
      <p:sp>
        <p:nvSpPr>
          <p:cNvPr id="3" name="图片占位符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zh-CN" altLang="en-US" noProof="0" smtClean="0"/>
              <a:t>单击图标添加图片</a:t>
            </a:r>
            <a:endParaRPr lang="en-US" noProof="0" dirty="0"/>
          </a:p>
        </p:txBody>
      </p:sp>
      <p:sp>
        <p:nvSpPr>
          <p:cNvPr id="2" name="标题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zh-CN" altLang="en-US" smtClean="0"/>
              <a:t>单击此处编辑母版标题样式</a:t>
            </a:r>
            <a:endParaRPr lang="en-US"/>
          </a:p>
        </p:txBody>
      </p:sp>
      <p:sp>
        <p:nvSpPr>
          <p:cNvPr id="11" name="日期占位符 4"/>
          <p:cNvSpPr>
            <a:spLocks noGrp="1"/>
          </p:cNvSpPr>
          <p:nvPr>
            <p:ph type="dt" sz="half" idx="10"/>
          </p:nvPr>
        </p:nvSpPr>
        <p:spPr/>
        <p:txBody>
          <a:bodyPr/>
          <a:lstStyle>
            <a:lvl1pPr>
              <a:defRPr>
                <a:solidFill>
                  <a:schemeClr val="tx1"/>
                </a:solidFill>
              </a:defRPr>
            </a:lvl1pPr>
            <a:extLst/>
          </a:lstStyle>
          <a:p>
            <a:pPr>
              <a:defRPr/>
            </a:pPr>
            <a:endParaRPr lang="zh-CN" altLang="en-US"/>
          </a:p>
        </p:txBody>
      </p:sp>
      <p:sp>
        <p:nvSpPr>
          <p:cNvPr id="12" name="页脚占位符 5"/>
          <p:cNvSpPr>
            <a:spLocks noGrp="1"/>
          </p:cNvSpPr>
          <p:nvPr>
            <p:ph type="ftr" sz="quarter" idx="11"/>
          </p:nvPr>
        </p:nvSpPr>
        <p:spPr/>
        <p:txBody>
          <a:bodyPr/>
          <a:lstStyle>
            <a:lvl1pPr>
              <a:defRPr>
                <a:solidFill>
                  <a:schemeClr val="tx1"/>
                </a:solidFill>
              </a:defRPr>
            </a:lvl1pPr>
            <a:extLst/>
          </a:lstStyle>
          <a:p>
            <a:pPr>
              <a:defRPr/>
            </a:pPr>
            <a:endParaRPr lang="zh-CN" altLang="en-US"/>
          </a:p>
        </p:txBody>
      </p:sp>
      <p:sp>
        <p:nvSpPr>
          <p:cNvPr id="13" name="灯片编号占位符 6"/>
          <p:cNvSpPr>
            <a:spLocks noGrp="1"/>
          </p:cNvSpPr>
          <p:nvPr>
            <p:ph type="sldNum" sz="quarter" idx="12"/>
          </p:nvPr>
        </p:nvSpPr>
        <p:spPr/>
        <p:txBody>
          <a:bodyPr/>
          <a:lstStyle>
            <a:lvl1pPr>
              <a:defRPr>
                <a:solidFill>
                  <a:schemeClr val="tx1"/>
                </a:solidFill>
              </a:defRPr>
            </a:lvl1pPr>
            <a:extLst/>
          </a:lstStyle>
          <a:p>
            <a:pPr>
              <a:defRPr/>
            </a:pPr>
            <a:fld id="{D84D39C5-0DCC-4253-843D-140640B0784B}" type="slidenum">
              <a:rPr lang="zh-CN" altLang="en-US"/>
              <a:pPr>
                <a:defRPr/>
              </a:pPr>
              <a:t>‹#›</a:t>
            </a:fld>
            <a:endParaRPr lang="en-US" altLang="zh-CN">
              <a:latin typeface="Arial"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任意多边形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buFont typeface="Arial" pitchFamily="34" charset="0"/>
              <a:buNone/>
              <a:defRPr/>
            </a:pPr>
            <a:endParaRPr lang="en-US"/>
          </a:p>
        </p:txBody>
      </p:sp>
      <p:sp>
        <p:nvSpPr>
          <p:cNvPr id="12" name="任意多边形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buFont typeface="Arial" pitchFamily="34" charset="0"/>
              <a:buNone/>
              <a:defRPr/>
            </a:pPr>
            <a:endParaRPr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buFont typeface="Arial" pitchFamily="34" charset="0"/>
              <a:buNone/>
              <a:defRPr/>
            </a:pPr>
            <a:endParaRPr lang="en-US"/>
          </a:p>
        </p:txBody>
      </p:sp>
      <p:cxnSp>
        <p:nvCxnSpPr>
          <p:cNvPr id="15" name="直接连接符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标题占位符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zh-CN" altLang="en-US" smtClean="0"/>
              <a:t>单击此处编辑母版标题样式</a:t>
            </a:r>
            <a:endParaRPr lang="en-US"/>
          </a:p>
        </p:txBody>
      </p:sp>
      <p:sp>
        <p:nvSpPr>
          <p:cNvPr id="1033" name="文本占位符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0" name="日期占位符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buFont typeface="Arial" pitchFamily="34" charset="0"/>
              <a:buNone/>
              <a:defRPr kumimoji="0" sz="1000">
                <a:solidFill>
                  <a:schemeClr val="tx1"/>
                </a:solidFill>
              </a:defRPr>
            </a:lvl1pPr>
            <a:extLst/>
          </a:lstStyle>
          <a:p>
            <a:pPr>
              <a:defRPr/>
            </a:pPr>
            <a:endParaRPr lang="zh-CN" altLang="en-US"/>
          </a:p>
        </p:txBody>
      </p:sp>
      <p:sp>
        <p:nvSpPr>
          <p:cNvPr id="22" name="页脚占位符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buFont typeface="Arial" pitchFamily="34" charset="0"/>
              <a:buNone/>
              <a:defRPr kumimoji="0" sz="1000">
                <a:solidFill>
                  <a:schemeClr val="tx1"/>
                </a:solidFill>
              </a:defRPr>
            </a:lvl1pPr>
            <a:extLst/>
          </a:lstStyle>
          <a:p>
            <a:pPr>
              <a:defRPr/>
            </a:pPr>
            <a:endParaRPr lang="zh-CN" altLang="en-US"/>
          </a:p>
        </p:txBody>
      </p:sp>
      <p:sp>
        <p:nvSpPr>
          <p:cNvPr id="18" name="灯片编号占位符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buFont typeface="Arial" pitchFamily="34" charset="0"/>
              <a:buNone/>
              <a:defRPr kumimoji="0" sz="1000" b="0">
                <a:solidFill>
                  <a:schemeClr val="tx1"/>
                </a:solidFill>
              </a:defRPr>
            </a:lvl1pPr>
            <a:extLst/>
          </a:lstStyle>
          <a:p>
            <a:pPr>
              <a:defRPr/>
            </a:pPr>
            <a:fld id="{12117919-8381-45DB-81F9-E80E359113EF}" type="slidenum">
              <a:rPr lang="zh-CN" altLang="en-US"/>
              <a:pPr>
                <a:defRPr/>
              </a:pPr>
              <a:t>‹#›</a:t>
            </a:fld>
            <a:endParaRPr lang="en-US" altLang="zh-CN">
              <a:latin typeface="Arial" pitchFamily="34" charset="0"/>
            </a:endParaRPr>
          </a:p>
        </p:txBody>
      </p:sp>
    </p:spTree>
  </p:cSld>
  <p:clrMap bg1="lt1" tx1="dk1" bg2="lt2" tx2="dk2" accent1="accent1" accent2="accent2" accent3="accent3" accent4="accent4" accent5="accent5" accent6="accent6" hlink="hlink" folHlink="folHlink"/>
  <p:sldLayoutIdLst>
    <p:sldLayoutId id="2147483895" r:id="rId1"/>
    <p:sldLayoutId id="2147483891" r:id="rId2"/>
    <p:sldLayoutId id="2147483896" r:id="rId3"/>
    <p:sldLayoutId id="2147483897" r:id="rId4"/>
    <p:sldLayoutId id="2147483898" r:id="rId5"/>
    <p:sldLayoutId id="2147483899" r:id="rId6"/>
    <p:sldLayoutId id="2147483892" r:id="rId7"/>
    <p:sldLayoutId id="2147483900" r:id="rId8"/>
    <p:sldLayoutId id="2147483901" r:id="rId9"/>
    <p:sldLayoutId id="2147483893" r:id="rId10"/>
    <p:sldLayoutId id="2147483894"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ea typeface="黑体" pitchFamily="49" charset="-122"/>
        </a:defRPr>
      </a:lvl2pPr>
      <a:lvl3pPr algn="l" rtl="0" eaLnBrk="0" fontAlgn="base" hangingPunct="0">
        <a:spcBef>
          <a:spcPct val="0"/>
        </a:spcBef>
        <a:spcAft>
          <a:spcPct val="0"/>
        </a:spcAft>
        <a:defRPr sz="4100" b="1">
          <a:solidFill>
            <a:schemeClr val="tx2"/>
          </a:solidFill>
          <a:latin typeface="Lucida Sans Unicode" pitchFamily="34" charset="0"/>
          <a:ea typeface="黑体" pitchFamily="49" charset="-122"/>
        </a:defRPr>
      </a:lvl3pPr>
      <a:lvl4pPr algn="l" rtl="0" eaLnBrk="0" fontAlgn="base" hangingPunct="0">
        <a:spcBef>
          <a:spcPct val="0"/>
        </a:spcBef>
        <a:spcAft>
          <a:spcPct val="0"/>
        </a:spcAft>
        <a:defRPr sz="4100" b="1">
          <a:solidFill>
            <a:schemeClr val="tx2"/>
          </a:solidFill>
          <a:latin typeface="Lucida Sans Unicode" pitchFamily="34" charset="0"/>
          <a:ea typeface="黑体" pitchFamily="49" charset="-122"/>
        </a:defRPr>
      </a:lvl4pPr>
      <a:lvl5pPr algn="l" rtl="0" eaLnBrk="0" fontAlgn="base" hangingPunct="0">
        <a:spcBef>
          <a:spcPct val="0"/>
        </a:spcBef>
        <a:spcAft>
          <a:spcPct val="0"/>
        </a:spcAft>
        <a:defRPr sz="4100" b="1">
          <a:solidFill>
            <a:schemeClr val="tx2"/>
          </a:solidFill>
          <a:latin typeface="Lucida Sans Unicode" pitchFamily="34" charset="0"/>
          <a:ea typeface="黑体" pitchFamily="49" charset="-122"/>
        </a:defRPr>
      </a:lvl5pPr>
      <a:lvl6pPr marL="457200" algn="l" rtl="0" fontAlgn="base">
        <a:spcBef>
          <a:spcPct val="0"/>
        </a:spcBef>
        <a:spcAft>
          <a:spcPct val="0"/>
        </a:spcAft>
        <a:defRPr sz="4100" b="1">
          <a:solidFill>
            <a:schemeClr val="tx2"/>
          </a:solidFill>
          <a:latin typeface="Lucida Sans Unicode" pitchFamily="34" charset="0"/>
          <a:ea typeface="黑体" pitchFamily="49" charset="-122"/>
        </a:defRPr>
      </a:lvl6pPr>
      <a:lvl7pPr marL="914400" algn="l" rtl="0" fontAlgn="base">
        <a:spcBef>
          <a:spcPct val="0"/>
        </a:spcBef>
        <a:spcAft>
          <a:spcPct val="0"/>
        </a:spcAft>
        <a:defRPr sz="4100" b="1">
          <a:solidFill>
            <a:schemeClr val="tx2"/>
          </a:solidFill>
          <a:latin typeface="Lucida Sans Unicode" pitchFamily="34" charset="0"/>
          <a:ea typeface="黑体" pitchFamily="49" charset="-122"/>
        </a:defRPr>
      </a:lvl7pPr>
      <a:lvl8pPr marL="1371600" algn="l" rtl="0" fontAlgn="base">
        <a:spcBef>
          <a:spcPct val="0"/>
        </a:spcBef>
        <a:spcAft>
          <a:spcPct val="0"/>
        </a:spcAft>
        <a:defRPr sz="4100" b="1">
          <a:solidFill>
            <a:schemeClr val="tx2"/>
          </a:solidFill>
          <a:latin typeface="Lucida Sans Unicode" pitchFamily="34" charset="0"/>
          <a:ea typeface="黑体" pitchFamily="49" charset="-122"/>
        </a:defRPr>
      </a:lvl8pPr>
      <a:lvl9pPr marL="1828800" algn="l" rtl="0" fontAlgn="base">
        <a:spcBef>
          <a:spcPct val="0"/>
        </a:spcBef>
        <a:spcAft>
          <a:spcPct val="0"/>
        </a:spcAft>
        <a:defRPr sz="4100" b="1">
          <a:solidFill>
            <a:schemeClr val="tx2"/>
          </a:solidFill>
          <a:latin typeface="Lucida Sans Unicode" pitchFamily="34" charset="0"/>
          <a:ea typeface="黑体" pitchFamily="49" charset="-122"/>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标题 2049"/>
          <p:cNvSpPr>
            <a:spLocks noGrp="1"/>
          </p:cNvSpPr>
          <p:nvPr>
            <p:ph type="ctrTitle"/>
          </p:nvPr>
        </p:nvSpPr>
        <p:spPr/>
        <p:txBody>
          <a:bodyPr/>
          <a:lstStyle/>
          <a:p>
            <a:pPr eaLnBrk="1" fontAlgn="auto" hangingPunct="1">
              <a:spcAft>
                <a:spcPts val="0"/>
              </a:spcAft>
              <a:buSzPct val="100000"/>
              <a:defRPr/>
            </a:pPr>
            <a:r>
              <a:rPr lang="en-US" altLang="zh-CN" sz="4000" noProof="1"/>
              <a:t>《</a:t>
            </a:r>
            <a:r>
              <a:rPr lang="zh-CN" altLang="en-US" sz="4000" noProof="1"/>
              <a:t>政府采购货物和服务招标投标管理办法</a:t>
            </a:r>
            <a:r>
              <a:rPr lang="en-US" altLang="zh-CN" sz="4000" noProof="1" smtClean="0"/>
              <a:t>》</a:t>
            </a:r>
            <a:r>
              <a:rPr lang="zh-CN" altLang="en-US" sz="4000" noProof="1" smtClean="0"/>
              <a:t>重点条款解析</a:t>
            </a:r>
            <a:endParaRPr lang="zh-CN" altLang="en-US" sz="4000" noProof="1"/>
          </a:p>
        </p:txBody>
      </p:sp>
      <p:sp>
        <p:nvSpPr>
          <p:cNvPr id="2051" name="副标题 2050"/>
          <p:cNvSpPr>
            <a:spLocks noGrp="1"/>
          </p:cNvSpPr>
          <p:nvPr>
            <p:ph type="subTitle" idx="1"/>
          </p:nvPr>
        </p:nvSpPr>
        <p:spPr>
          <a:xfrm>
            <a:off x="685800" y="3611563"/>
            <a:ext cx="7772400" cy="1200150"/>
          </a:xfrm>
        </p:spPr>
        <p:txBody>
          <a:bodyPr lIns="91440" rIns="91440">
            <a:normAutofit/>
          </a:bodyPr>
          <a:lstStyle/>
          <a:p>
            <a:pPr marR="0" eaLnBrk="1" hangingPunct="1">
              <a:defRPr/>
            </a:pPr>
            <a:r>
              <a:rPr lang="zh-CN" altLang="en-US" dirty="0" smtClean="0">
                <a:effectLst>
                  <a:outerShdw blurRad="38100" dist="38100" dir="2700000" algn="tl">
                    <a:srgbClr val="C0C0C0"/>
                  </a:outerShdw>
                </a:effectLst>
              </a:rPr>
              <a:t>湖南省财政厅政府采购处黄莹  </a:t>
            </a:r>
          </a:p>
          <a:p>
            <a:pPr marR="0" eaLnBrk="1" hangingPunct="1">
              <a:defRPr/>
            </a:pPr>
            <a:r>
              <a:rPr lang="en-US" altLang="zh-CN" dirty="0" smtClean="0">
                <a:effectLst>
                  <a:outerShdw blurRad="38100" dist="38100" dir="2700000" algn="tl">
                    <a:srgbClr val="C0C0C0"/>
                  </a:outerShdw>
                </a:effectLst>
              </a:rPr>
              <a:t>2018</a:t>
            </a:r>
            <a:r>
              <a:rPr lang="zh-CN" altLang="en-US" dirty="0" smtClean="0">
                <a:effectLst>
                  <a:outerShdw blurRad="38100" dist="38100" dir="2700000" algn="tl">
                    <a:srgbClr val="C0C0C0"/>
                  </a:outerShdw>
                </a:effectLst>
              </a:rPr>
              <a:t>年</a:t>
            </a:r>
            <a:r>
              <a:rPr lang="en-US" altLang="zh-CN" dirty="0" smtClean="0">
                <a:effectLst>
                  <a:outerShdw blurRad="38100" dist="38100" dir="2700000" algn="tl">
                    <a:srgbClr val="C0C0C0"/>
                  </a:outerShdw>
                </a:effectLst>
              </a:rPr>
              <a:t>7</a:t>
            </a:r>
            <a:r>
              <a:rPr lang="zh-CN" altLang="en-US" dirty="0" smtClean="0">
                <a:effectLst>
                  <a:outerShdw blurRad="38100" dist="38100" dir="2700000" algn="tl">
                    <a:srgbClr val="C0C0C0"/>
                  </a:outerShdw>
                </a:effectLst>
              </a:rPr>
              <a:t>月</a:t>
            </a:r>
          </a:p>
        </p:txBody>
      </p:sp>
      <p:sp>
        <p:nvSpPr>
          <p:cNvPr id="4" name="灯片编号占位符 3"/>
          <p:cNvSpPr>
            <a:spLocks noGrp="1"/>
          </p:cNvSpPr>
          <p:nvPr>
            <p:ph type="sldNum" sz="quarter" idx="12"/>
          </p:nvPr>
        </p:nvSpPr>
        <p:spPr/>
        <p:txBody>
          <a:bodyPr/>
          <a:lstStyle/>
          <a:p>
            <a:pPr>
              <a:defRPr/>
            </a:pPr>
            <a:fld id="{FF04670C-826E-47EE-A9FF-817088B172E4}" type="slidenum">
              <a:rPr lang="zh-CN" altLang="en-US" smtClean="0"/>
              <a:pPr>
                <a:defRPr/>
              </a:pPr>
              <a:t>1</a:t>
            </a:fld>
            <a:endParaRPr lang="en-US" altLang="zh-CN">
              <a:latin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a:lnSpc>
                <a:spcPct val="80000"/>
              </a:lnSpc>
            </a:pPr>
            <a:r>
              <a:rPr lang="zh-CN" altLang="en-US" sz="2400" dirty="0" smtClean="0"/>
              <a:t>明确出现分值汇总错误等</a:t>
            </a:r>
            <a:r>
              <a:rPr lang="en-US" altLang="zh-CN" sz="2400" dirty="0" smtClean="0"/>
              <a:t>4</a:t>
            </a:r>
            <a:r>
              <a:rPr lang="zh-CN" altLang="en-US" sz="2400" dirty="0" smtClean="0"/>
              <a:t>种客观错误情形时重新评审，以及评标委员会组成不合法等</a:t>
            </a:r>
            <a:r>
              <a:rPr lang="en-US" altLang="zh-CN" sz="2400" dirty="0" smtClean="0"/>
              <a:t>4</a:t>
            </a:r>
            <a:r>
              <a:rPr lang="zh-CN" altLang="en-US" sz="2400" dirty="0" smtClean="0"/>
              <a:t>种</a:t>
            </a:r>
            <a:r>
              <a:rPr lang="zh-CN" altLang="zh-CN" sz="2400" dirty="0" smtClean="0"/>
              <a:t>非投标人过错导致废标</a:t>
            </a:r>
            <a:r>
              <a:rPr lang="zh-CN" altLang="en-US" sz="2400" dirty="0" smtClean="0"/>
              <a:t>情形时，可以重新组建评标委员会评审。（第六十四条、第六十七条）</a:t>
            </a:r>
            <a:endParaRPr lang="en-US" altLang="zh-CN" sz="2400" dirty="0" smtClean="0"/>
          </a:p>
          <a:p>
            <a:pPr>
              <a:lnSpc>
                <a:spcPct val="80000"/>
              </a:lnSpc>
            </a:pPr>
            <a:r>
              <a:rPr lang="zh-CN" altLang="en-US" sz="2400" dirty="0" smtClean="0"/>
              <a:t>缩短采购代理机构送评标报告的时间（从</a:t>
            </a:r>
            <a:r>
              <a:rPr lang="en-US" altLang="zh-CN" sz="2400" dirty="0" smtClean="0"/>
              <a:t>5 </a:t>
            </a:r>
            <a:r>
              <a:rPr lang="zh-CN" altLang="en-US" sz="2400" dirty="0" smtClean="0"/>
              <a:t>工作日到</a:t>
            </a:r>
            <a:r>
              <a:rPr lang="en-US" altLang="zh-CN" sz="2400" dirty="0" smtClean="0"/>
              <a:t>2</a:t>
            </a:r>
            <a:r>
              <a:rPr lang="zh-CN" altLang="en-US" sz="2400" dirty="0" smtClean="0"/>
              <a:t>工作日，第六十八条）</a:t>
            </a:r>
            <a:endParaRPr lang="en-US" altLang="zh-CN" sz="2400" dirty="0" smtClean="0"/>
          </a:p>
          <a:p>
            <a:endParaRPr lang="zh-CN" altLang="en-US" dirty="0"/>
          </a:p>
        </p:txBody>
      </p:sp>
      <p:sp>
        <p:nvSpPr>
          <p:cNvPr id="3" name="标题 2"/>
          <p:cNvSpPr>
            <a:spLocks noGrp="1"/>
          </p:cNvSpPr>
          <p:nvPr>
            <p:ph type="title"/>
          </p:nvPr>
        </p:nvSpPr>
        <p:spPr/>
        <p:txBody>
          <a:bodyPr/>
          <a:lstStyle/>
          <a:p>
            <a:r>
              <a:rPr lang="zh-CN" altLang="en-US" dirty="0" smtClean="0"/>
              <a:t>三、简化程序提高效率</a:t>
            </a:r>
            <a:endParaRPr lang="zh-CN" altLang="en-US" dirty="0"/>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10</a:t>
            </a:fld>
            <a:endParaRPr lang="en-US" altLang="zh-CN">
              <a:latin typeface="Arial" pitchFamily="34" charset="0"/>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文本占位符 110594"/>
          <p:cNvSpPr>
            <a:spLocks noGrp="1"/>
          </p:cNvSpPr>
          <p:nvPr>
            <p:ph idx="1"/>
          </p:nvPr>
        </p:nvSpPr>
        <p:spPr/>
        <p:txBody>
          <a:bodyPr/>
          <a:lstStyle/>
          <a:p>
            <a:pPr eaLnBrk="1" hangingPunct="1"/>
            <a:r>
              <a:rPr lang="zh-CN" altLang="en-US" sz="2800" noProof="1" smtClean="0"/>
              <a:t>第六十条（新设）　评标委员会认为投标人的报价明显低于其他通过符合性审查投标人的报价，有可能影响产品质量或者不能诚信履约的，应当要求其在评标现场合理的时间内提供书面说明，必要时提交相关证明材料；投标人不能证明其报价合理性的，评标委员会应当将其作为无效投标处理。 </a:t>
            </a:r>
          </a:p>
          <a:p>
            <a:pPr eaLnBrk="1" hangingPunct="1">
              <a:buNone/>
            </a:pPr>
            <a:endParaRPr lang="zh-CN" altLang="en-US" sz="2800" noProof="1" smtClean="0"/>
          </a:p>
        </p:txBody>
      </p:sp>
      <p:sp>
        <p:nvSpPr>
          <p:cNvPr id="110594" name="标题 110593"/>
          <p:cNvSpPr>
            <a:spLocks noGrp="1"/>
          </p:cNvSpPr>
          <p:nvPr>
            <p:ph type="title"/>
          </p:nvPr>
        </p:nvSpPr>
        <p:spPr/>
        <p:txBody>
          <a:bodyPr/>
          <a:lstStyle/>
          <a:p>
            <a:pPr eaLnBrk="1" fontAlgn="auto" hangingPunct="1">
              <a:spcAft>
                <a:spcPts val="0"/>
              </a:spcAft>
              <a:defRPr/>
            </a:pPr>
            <a:r>
              <a:rPr lang="zh-CN" altLang="en-US" noProof="1" smtClean="0"/>
              <a:t>二十四、低价</a:t>
            </a:r>
            <a:r>
              <a:rPr lang="zh-CN" altLang="en-US" noProof="1"/>
              <a:t>投标的认定与处理</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100</a:t>
            </a:fld>
            <a:endParaRPr lang="en-US" altLang="zh-CN">
              <a:latin typeface="Arial" pitchFamily="34" charset="0"/>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文本占位符 114690"/>
          <p:cNvSpPr>
            <a:spLocks noGrp="1"/>
          </p:cNvSpPr>
          <p:nvPr>
            <p:ph idx="1"/>
          </p:nvPr>
        </p:nvSpPr>
        <p:spPr/>
        <p:txBody>
          <a:bodyPr/>
          <a:lstStyle/>
          <a:p>
            <a:pPr eaLnBrk="1" hangingPunct="1">
              <a:lnSpc>
                <a:spcPct val="90000"/>
              </a:lnSpc>
            </a:pPr>
            <a:r>
              <a:rPr lang="zh-CN" altLang="en-US" noProof="1" smtClean="0"/>
              <a:t>第六十三条（修订）　投标人存在下列情况之一的，投标无效</a:t>
            </a:r>
            <a:r>
              <a:rPr lang="zh-CN" altLang="zh-CN" noProof="1" smtClean="0"/>
              <a:t>:</a:t>
            </a:r>
          </a:p>
          <a:p>
            <a:pPr eaLnBrk="1" hangingPunct="1">
              <a:lnSpc>
                <a:spcPct val="90000"/>
              </a:lnSpc>
            </a:pPr>
            <a:r>
              <a:rPr lang="zh-CN" altLang="en-US" noProof="1" smtClean="0"/>
              <a:t>（一）未按照招标文件的规定提交投标保证金的；</a:t>
            </a:r>
          </a:p>
          <a:p>
            <a:pPr eaLnBrk="1" hangingPunct="1">
              <a:lnSpc>
                <a:spcPct val="90000"/>
              </a:lnSpc>
            </a:pPr>
            <a:r>
              <a:rPr lang="zh-CN" altLang="en-US" noProof="1" smtClean="0"/>
              <a:t>（二）投标文件未按招标文件要求签署、盖章的；</a:t>
            </a:r>
          </a:p>
          <a:p>
            <a:pPr eaLnBrk="1" hangingPunct="1">
              <a:lnSpc>
                <a:spcPct val="90000"/>
              </a:lnSpc>
            </a:pPr>
            <a:r>
              <a:rPr lang="zh-CN" altLang="en-US" noProof="1" smtClean="0"/>
              <a:t>（三）不具备招标文件中规定的资格要求的；</a:t>
            </a:r>
          </a:p>
        </p:txBody>
      </p:sp>
      <p:sp>
        <p:nvSpPr>
          <p:cNvPr id="114690" name="标题 114689"/>
          <p:cNvSpPr>
            <a:spLocks noGrp="1"/>
          </p:cNvSpPr>
          <p:nvPr>
            <p:ph type="title"/>
          </p:nvPr>
        </p:nvSpPr>
        <p:spPr/>
        <p:txBody>
          <a:bodyPr/>
          <a:lstStyle/>
          <a:p>
            <a:pPr eaLnBrk="1" fontAlgn="auto" hangingPunct="1">
              <a:spcAft>
                <a:spcPts val="0"/>
              </a:spcAft>
              <a:defRPr/>
            </a:pPr>
            <a:r>
              <a:rPr lang="zh-CN" altLang="en-US" noProof="1" smtClean="0"/>
              <a:t>二十五、投标</a:t>
            </a:r>
            <a:r>
              <a:rPr lang="zh-CN" altLang="en-US" noProof="1"/>
              <a:t>无效情形</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101</a:t>
            </a:fld>
            <a:endParaRPr lang="en-US" altLang="zh-CN">
              <a:latin typeface="Arial" pitchFamily="34" charset="0"/>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文本占位符 115714"/>
          <p:cNvSpPr>
            <a:spLocks noGrp="1"/>
          </p:cNvSpPr>
          <p:nvPr>
            <p:ph idx="1"/>
          </p:nvPr>
        </p:nvSpPr>
        <p:spPr/>
        <p:txBody>
          <a:bodyPr/>
          <a:lstStyle/>
          <a:p>
            <a:pPr eaLnBrk="1" hangingPunct="1"/>
            <a:r>
              <a:rPr lang="zh-CN" altLang="en-US" b="1" noProof="1" smtClean="0"/>
              <a:t>（四）报价超过招标文件中规定的预算金额或者最高限价的；</a:t>
            </a:r>
            <a:endParaRPr lang="zh-CN" altLang="en-US" noProof="1" smtClean="0"/>
          </a:p>
          <a:p>
            <a:pPr eaLnBrk="1" hangingPunct="1"/>
            <a:r>
              <a:rPr lang="zh-CN" altLang="en-US" b="1" noProof="1" smtClean="0"/>
              <a:t>（五）投标文件含有采购人不能接受的附加条件的</a:t>
            </a:r>
            <a:r>
              <a:rPr lang="zh-CN" altLang="zh-CN" b="1" noProof="1" smtClean="0"/>
              <a:t>;</a:t>
            </a:r>
            <a:endParaRPr lang="zh-CN" altLang="zh-CN" noProof="1" smtClean="0"/>
          </a:p>
          <a:p>
            <a:pPr eaLnBrk="1" hangingPunct="1"/>
            <a:r>
              <a:rPr lang="zh-CN" altLang="en-US" noProof="1" smtClean="0"/>
              <a:t>（六）法律、法规和招标文件规定的其他无效情形。</a:t>
            </a:r>
          </a:p>
          <a:p>
            <a:pPr eaLnBrk="1" hangingPunct="1"/>
            <a:endParaRPr lang="zh-CN" altLang="en-US" noProof="1" smtClean="0"/>
          </a:p>
        </p:txBody>
      </p:sp>
      <p:sp>
        <p:nvSpPr>
          <p:cNvPr id="115714" name="标题 115713"/>
          <p:cNvSpPr>
            <a:spLocks noGrp="1"/>
          </p:cNvSpPr>
          <p:nvPr>
            <p:ph type="title"/>
          </p:nvPr>
        </p:nvSpPr>
        <p:spPr/>
        <p:txBody>
          <a:bodyPr/>
          <a:lstStyle/>
          <a:p>
            <a:pPr eaLnBrk="1" fontAlgn="auto" hangingPunct="1">
              <a:spcAft>
                <a:spcPts val="0"/>
              </a:spcAft>
              <a:defRPr/>
            </a:pPr>
            <a:r>
              <a:rPr lang="zh-CN" altLang="en-US" noProof="1" smtClean="0"/>
              <a:t>二十五、投标</a:t>
            </a:r>
            <a:r>
              <a:rPr lang="zh-CN" altLang="en-US" noProof="1"/>
              <a:t>无效情形</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102</a:t>
            </a:fld>
            <a:endParaRPr lang="en-US" altLang="zh-CN">
              <a:latin typeface="Arial" pitchFamily="34" charset="0"/>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文本占位符 111618"/>
          <p:cNvSpPr>
            <a:spLocks noGrp="1"/>
          </p:cNvSpPr>
          <p:nvPr>
            <p:ph idx="1"/>
          </p:nvPr>
        </p:nvSpPr>
        <p:spPr/>
        <p:txBody>
          <a:bodyPr/>
          <a:lstStyle/>
          <a:p>
            <a:pPr eaLnBrk="1" hangingPunct="1"/>
            <a:r>
              <a:rPr lang="zh-CN" altLang="en-US" noProof="1" smtClean="0"/>
              <a:t>第六十一条（新设）　评标委员会成员对需要共同认定的事项存在争议的，应当按照少数服从多数的原则作出结论。持不同意见的评标委员会成员应当在评标报告上签署不同意见及理由，否则视为同意评标报告。 </a:t>
            </a:r>
          </a:p>
        </p:txBody>
      </p:sp>
      <p:sp>
        <p:nvSpPr>
          <p:cNvPr id="111618" name="标题 111617"/>
          <p:cNvSpPr>
            <a:spLocks noGrp="1"/>
          </p:cNvSpPr>
          <p:nvPr>
            <p:ph type="title"/>
          </p:nvPr>
        </p:nvSpPr>
        <p:spPr/>
        <p:txBody>
          <a:bodyPr/>
          <a:lstStyle/>
          <a:p>
            <a:pPr eaLnBrk="1" fontAlgn="auto" hangingPunct="1">
              <a:spcAft>
                <a:spcPts val="0"/>
              </a:spcAft>
              <a:defRPr/>
            </a:pPr>
            <a:r>
              <a:rPr lang="zh-CN" altLang="en-US" noProof="1" smtClean="0"/>
              <a:t>二十六、评审</a:t>
            </a:r>
            <a:r>
              <a:rPr lang="zh-CN" altLang="en-US" noProof="1"/>
              <a:t>争议的处理</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103</a:t>
            </a:fld>
            <a:endParaRPr lang="en-US" altLang="zh-CN">
              <a:latin typeface="Arial" pitchFamily="34" charset="0"/>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文本占位符 112642"/>
          <p:cNvSpPr>
            <a:spLocks noGrp="1"/>
          </p:cNvSpPr>
          <p:nvPr>
            <p:ph idx="1"/>
          </p:nvPr>
        </p:nvSpPr>
        <p:spPr/>
        <p:txBody>
          <a:bodyPr/>
          <a:lstStyle/>
          <a:p>
            <a:pPr eaLnBrk="1" hangingPunct="1">
              <a:lnSpc>
                <a:spcPct val="90000"/>
              </a:lnSpc>
            </a:pPr>
            <a:r>
              <a:rPr lang="zh-CN" altLang="en-US" sz="2800" noProof="1" smtClean="0"/>
              <a:t>第六十二条（新设）　评标委员会及其成员不得有下列行为：</a:t>
            </a:r>
          </a:p>
          <a:p>
            <a:pPr eaLnBrk="1" hangingPunct="1">
              <a:lnSpc>
                <a:spcPct val="90000"/>
              </a:lnSpc>
            </a:pPr>
            <a:r>
              <a:rPr lang="zh-CN" altLang="en-US" sz="2800" noProof="1" smtClean="0"/>
              <a:t>（一）确定参与评标至评标结束前私自接触投标人；</a:t>
            </a:r>
          </a:p>
          <a:p>
            <a:pPr eaLnBrk="1" hangingPunct="1">
              <a:lnSpc>
                <a:spcPct val="90000"/>
              </a:lnSpc>
            </a:pPr>
            <a:r>
              <a:rPr lang="zh-CN" altLang="en-US" sz="2800" noProof="1" smtClean="0"/>
              <a:t>（二）接受投标人提出的与投标文件不一致的澄清或者说明，本办法第五十一条规定的情形除外；</a:t>
            </a:r>
          </a:p>
          <a:p>
            <a:pPr eaLnBrk="1" hangingPunct="1">
              <a:lnSpc>
                <a:spcPct val="90000"/>
              </a:lnSpc>
            </a:pPr>
            <a:r>
              <a:rPr lang="zh-CN" altLang="en-US" sz="2800" noProof="1" smtClean="0"/>
              <a:t>（三）违反评标纪律发表倾向性意见或者征询采购人的倾向性意见；</a:t>
            </a:r>
          </a:p>
        </p:txBody>
      </p:sp>
      <p:sp>
        <p:nvSpPr>
          <p:cNvPr id="112642" name="标题 112641"/>
          <p:cNvSpPr>
            <a:spLocks noGrp="1"/>
          </p:cNvSpPr>
          <p:nvPr>
            <p:ph type="title"/>
          </p:nvPr>
        </p:nvSpPr>
        <p:spPr/>
        <p:txBody>
          <a:bodyPr>
            <a:normAutofit fontScale="90000"/>
          </a:bodyPr>
          <a:lstStyle/>
          <a:p>
            <a:pPr eaLnBrk="1" fontAlgn="auto" hangingPunct="1">
              <a:spcAft>
                <a:spcPts val="0"/>
              </a:spcAft>
              <a:defRPr/>
            </a:pPr>
            <a:r>
              <a:rPr lang="zh-CN" altLang="en-US" noProof="1" smtClean="0"/>
              <a:t>二十七、评标</a:t>
            </a:r>
            <a:r>
              <a:rPr lang="zh-CN" altLang="en-US" noProof="1"/>
              <a:t>委员会及其成员的禁止行为与处理</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104</a:t>
            </a:fld>
            <a:endParaRPr lang="en-US" altLang="zh-CN">
              <a:latin typeface="Arial" pitchFamily="34" charset="0"/>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文本占位符 113666"/>
          <p:cNvSpPr>
            <a:spLocks noGrp="1"/>
          </p:cNvSpPr>
          <p:nvPr>
            <p:ph idx="1"/>
          </p:nvPr>
        </p:nvSpPr>
        <p:spPr/>
        <p:txBody>
          <a:bodyPr/>
          <a:lstStyle/>
          <a:p>
            <a:pPr eaLnBrk="1" hangingPunct="1"/>
            <a:r>
              <a:rPr lang="zh-CN" altLang="en-US" sz="2800" noProof="1" smtClean="0"/>
              <a:t>（四）对需要专业判断的主观评审因素协商评分；</a:t>
            </a:r>
          </a:p>
          <a:p>
            <a:pPr eaLnBrk="1" hangingPunct="1"/>
            <a:r>
              <a:rPr lang="zh-CN" altLang="en-US" sz="2800" noProof="1" smtClean="0"/>
              <a:t>（五）在评标过程中擅离职守，影响评标程序正常进行的；</a:t>
            </a:r>
          </a:p>
          <a:p>
            <a:pPr eaLnBrk="1" hangingPunct="1"/>
            <a:r>
              <a:rPr lang="zh-CN" altLang="en-US" sz="2800" noProof="1" smtClean="0"/>
              <a:t>（六）记录、复制或者带走任何评标资料；</a:t>
            </a:r>
          </a:p>
          <a:p>
            <a:pPr eaLnBrk="1" hangingPunct="1"/>
            <a:r>
              <a:rPr lang="zh-CN" altLang="en-US" sz="2800" noProof="1" smtClean="0"/>
              <a:t>（七）其他不遵守评标纪律的行为。</a:t>
            </a:r>
          </a:p>
          <a:p>
            <a:pPr eaLnBrk="1" hangingPunct="1"/>
            <a:r>
              <a:rPr lang="zh-CN" altLang="en-US" sz="2800" noProof="1" smtClean="0"/>
              <a:t>评标委员会成员有前款第一至五项行为之一的，其评审意见无效。</a:t>
            </a:r>
          </a:p>
          <a:p>
            <a:pPr eaLnBrk="1" hangingPunct="1"/>
            <a:endParaRPr lang="zh-CN" altLang="en-US" sz="2800" noProof="1" smtClean="0"/>
          </a:p>
        </p:txBody>
      </p:sp>
      <p:sp>
        <p:nvSpPr>
          <p:cNvPr id="113666" name="标题 113665"/>
          <p:cNvSpPr>
            <a:spLocks noGrp="1"/>
          </p:cNvSpPr>
          <p:nvPr>
            <p:ph type="title"/>
          </p:nvPr>
        </p:nvSpPr>
        <p:spPr/>
        <p:txBody>
          <a:bodyPr>
            <a:normAutofit fontScale="90000"/>
          </a:bodyPr>
          <a:lstStyle/>
          <a:p>
            <a:pPr eaLnBrk="1" fontAlgn="auto" hangingPunct="1">
              <a:spcAft>
                <a:spcPts val="0"/>
              </a:spcAft>
              <a:defRPr/>
            </a:pPr>
            <a:r>
              <a:rPr lang="zh-CN" altLang="en-US" noProof="1" smtClean="0"/>
              <a:t>二十七、评标</a:t>
            </a:r>
            <a:r>
              <a:rPr lang="zh-CN" altLang="en-US" noProof="1"/>
              <a:t>委员会及其成员的禁止性行为与处理</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105</a:t>
            </a:fld>
            <a:endParaRPr lang="en-US" altLang="zh-CN">
              <a:latin typeface="Arial" pitchFamily="34" charset="0"/>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文本占位符 116738"/>
          <p:cNvSpPr>
            <a:spLocks noGrp="1"/>
          </p:cNvSpPr>
          <p:nvPr>
            <p:ph idx="1"/>
          </p:nvPr>
        </p:nvSpPr>
        <p:spPr/>
        <p:txBody>
          <a:bodyPr/>
          <a:lstStyle/>
          <a:p>
            <a:pPr eaLnBrk="1" hangingPunct="1"/>
            <a:r>
              <a:rPr lang="zh-CN" altLang="en-US" sz="2800" noProof="1" smtClean="0"/>
              <a:t>第六十四条（新设）　评标结果汇总完成后，除下列情形外，任何人不得修改评标结果：</a:t>
            </a:r>
          </a:p>
          <a:p>
            <a:pPr eaLnBrk="1" hangingPunct="1"/>
            <a:r>
              <a:rPr lang="zh-CN" altLang="en-US" sz="2800" noProof="1" smtClean="0"/>
              <a:t>（一）分值汇总计算错误的；</a:t>
            </a:r>
          </a:p>
          <a:p>
            <a:pPr eaLnBrk="1" hangingPunct="1"/>
            <a:r>
              <a:rPr lang="zh-CN" altLang="en-US" sz="2800" noProof="1" smtClean="0"/>
              <a:t>（二）分项评分超出评分标准范围的；</a:t>
            </a:r>
          </a:p>
          <a:p>
            <a:pPr eaLnBrk="1" hangingPunct="1"/>
            <a:r>
              <a:rPr lang="zh-CN" altLang="en-US" sz="2800" noProof="1" smtClean="0"/>
              <a:t>（三）评标委员会成员对客观评审因素评分不一致的；</a:t>
            </a:r>
          </a:p>
          <a:p>
            <a:pPr eaLnBrk="1" hangingPunct="1"/>
            <a:r>
              <a:rPr lang="zh-CN" altLang="en-US" sz="2800" noProof="1" smtClean="0"/>
              <a:t>（四）经评标委员会认定评分畸高、畸低的。</a:t>
            </a:r>
          </a:p>
        </p:txBody>
      </p:sp>
      <p:sp>
        <p:nvSpPr>
          <p:cNvPr id="116738" name="标题 116737"/>
          <p:cNvSpPr>
            <a:spLocks noGrp="1"/>
          </p:cNvSpPr>
          <p:nvPr>
            <p:ph type="title"/>
          </p:nvPr>
        </p:nvSpPr>
        <p:spPr/>
        <p:txBody>
          <a:bodyPr>
            <a:normAutofit fontScale="90000"/>
          </a:bodyPr>
          <a:lstStyle/>
          <a:p>
            <a:pPr eaLnBrk="1" fontAlgn="auto" hangingPunct="1">
              <a:spcAft>
                <a:spcPts val="0"/>
              </a:spcAft>
              <a:defRPr/>
            </a:pPr>
            <a:r>
              <a:rPr lang="zh-CN" altLang="en-US" noProof="1" smtClean="0"/>
              <a:t>二十八、评审</a:t>
            </a:r>
            <a:r>
              <a:rPr lang="zh-CN" altLang="en-US" noProof="1"/>
              <a:t>结果的修改与重新评审</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106</a:t>
            </a:fld>
            <a:endParaRPr lang="en-US" altLang="zh-CN">
              <a:latin typeface="Arial" pitchFamily="34" charset="0"/>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文本占位符 117762"/>
          <p:cNvSpPr>
            <a:spLocks noGrp="1"/>
          </p:cNvSpPr>
          <p:nvPr>
            <p:ph idx="1"/>
          </p:nvPr>
        </p:nvSpPr>
        <p:spPr/>
        <p:txBody>
          <a:bodyPr/>
          <a:lstStyle/>
          <a:p>
            <a:pPr eaLnBrk="1" hangingPunct="1"/>
            <a:r>
              <a:rPr lang="zh-CN" altLang="en-US" noProof="1" smtClean="0"/>
              <a:t>评标报告签署前，经复核发现存在以上情形之一的，评标委员会应当当场修改评标结果，并在评标报告中记载；</a:t>
            </a:r>
          </a:p>
          <a:p>
            <a:pPr eaLnBrk="1" hangingPunct="1"/>
            <a:r>
              <a:rPr lang="zh-CN" altLang="en-US" noProof="1" smtClean="0"/>
              <a:t>评标报告签署后，采购人或者采购代理机构发现存在以上情形之一的，应当组织原评标委员会进行重新评审，重新评审改变评标结果的，书面报告本级财政部门。</a:t>
            </a:r>
          </a:p>
          <a:p>
            <a:pPr eaLnBrk="1" hangingPunct="1"/>
            <a:endParaRPr lang="zh-CN" altLang="en-US" noProof="1" smtClean="0"/>
          </a:p>
        </p:txBody>
      </p:sp>
      <p:sp>
        <p:nvSpPr>
          <p:cNvPr id="117762" name="标题 117761"/>
          <p:cNvSpPr>
            <a:spLocks noGrp="1"/>
          </p:cNvSpPr>
          <p:nvPr>
            <p:ph type="title"/>
          </p:nvPr>
        </p:nvSpPr>
        <p:spPr/>
        <p:txBody>
          <a:bodyPr>
            <a:normAutofit fontScale="90000"/>
          </a:bodyPr>
          <a:lstStyle/>
          <a:p>
            <a:pPr eaLnBrk="1" fontAlgn="auto" hangingPunct="1">
              <a:spcAft>
                <a:spcPts val="0"/>
              </a:spcAft>
              <a:defRPr/>
            </a:pPr>
            <a:r>
              <a:rPr lang="zh-CN" altLang="en-US" noProof="1" smtClean="0"/>
              <a:t>二十八、评审</a:t>
            </a:r>
            <a:r>
              <a:rPr lang="zh-CN" altLang="en-US" noProof="1"/>
              <a:t>结果的修改与重新评审</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107</a:t>
            </a:fld>
            <a:endParaRPr lang="en-US" altLang="zh-CN">
              <a:latin typeface="Arial" pitchFamily="34" charset="0"/>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文本占位符 118786"/>
          <p:cNvSpPr>
            <a:spLocks noGrp="1"/>
          </p:cNvSpPr>
          <p:nvPr>
            <p:ph idx="1"/>
          </p:nvPr>
        </p:nvSpPr>
        <p:spPr/>
        <p:txBody>
          <a:bodyPr/>
          <a:lstStyle/>
          <a:p>
            <a:pPr eaLnBrk="1" hangingPunct="1"/>
            <a:r>
              <a:rPr lang="zh-CN" altLang="en-US" noProof="1" smtClean="0"/>
              <a:t>投标人对本条第一款情形提出质疑的，采购人或者采购代理机构可以组织原评标委员会进行重新评审，重新评审改变评标结果的，应当书面报告本级财政部门。</a:t>
            </a:r>
          </a:p>
        </p:txBody>
      </p:sp>
      <p:sp>
        <p:nvSpPr>
          <p:cNvPr id="118786" name="标题 118785"/>
          <p:cNvSpPr>
            <a:spLocks noGrp="1"/>
          </p:cNvSpPr>
          <p:nvPr>
            <p:ph type="title"/>
          </p:nvPr>
        </p:nvSpPr>
        <p:spPr/>
        <p:txBody>
          <a:bodyPr>
            <a:normAutofit fontScale="90000"/>
          </a:bodyPr>
          <a:lstStyle/>
          <a:p>
            <a:pPr eaLnBrk="1" fontAlgn="auto" hangingPunct="1">
              <a:spcAft>
                <a:spcPts val="0"/>
              </a:spcAft>
              <a:defRPr/>
            </a:pPr>
            <a:r>
              <a:rPr lang="zh-CN" altLang="en-US" noProof="1" smtClean="0"/>
              <a:t>二十八、评审</a:t>
            </a:r>
            <a:r>
              <a:rPr lang="zh-CN" altLang="en-US" noProof="1"/>
              <a:t>结果的修改与重新评审</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108</a:t>
            </a:fld>
            <a:endParaRPr lang="en-US" altLang="zh-CN">
              <a:latin typeface="Arial" pitchFamily="34" charset="0"/>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文本占位符 119810"/>
          <p:cNvSpPr>
            <a:spLocks noGrp="1"/>
          </p:cNvSpPr>
          <p:nvPr>
            <p:ph idx="1"/>
          </p:nvPr>
        </p:nvSpPr>
        <p:spPr/>
        <p:txBody>
          <a:bodyPr/>
          <a:lstStyle/>
          <a:p>
            <a:pPr eaLnBrk="1" hangingPunct="1"/>
            <a:r>
              <a:rPr lang="zh-CN" altLang="en-US" noProof="1" smtClean="0"/>
              <a:t>第六十五条（新设）　评标委员会发现招标文件存在歧义、重大缺陷导致评标工作无法进行，或者招标文件内容违反国家有关强制性规定的，应当停止评标工作，与采购人或者采购代理机构沟通并作书面记录。采购人或者采购代理机构确认后，应当修改招标文件，重新组织采购活动。</a:t>
            </a:r>
          </a:p>
        </p:txBody>
      </p:sp>
      <p:sp>
        <p:nvSpPr>
          <p:cNvPr id="119810" name="标题 119809"/>
          <p:cNvSpPr>
            <a:spLocks noGrp="1"/>
          </p:cNvSpPr>
          <p:nvPr>
            <p:ph type="title"/>
          </p:nvPr>
        </p:nvSpPr>
        <p:spPr/>
        <p:txBody>
          <a:bodyPr/>
          <a:lstStyle/>
          <a:p>
            <a:pPr eaLnBrk="1" fontAlgn="auto" hangingPunct="1">
              <a:spcAft>
                <a:spcPts val="0"/>
              </a:spcAft>
              <a:defRPr/>
            </a:pPr>
            <a:r>
              <a:rPr lang="zh-CN" altLang="en-US" noProof="1" smtClean="0"/>
              <a:t>二十九、招标文件</a:t>
            </a:r>
            <a:r>
              <a:rPr lang="zh-CN" altLang="en-US" noProof="1"/>
              <a:t>违法的处理</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109</a:t>
            </a:fld>
            <a:endParaRPr lang="en-US" altLang="zh-CN">
              <a:latin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lvl="0"/>
            <a:r>
              <a:rPr lang="zh-CN" altLang="zh-CN" dirty="0" smtClean="0"/>
              <a:t>（一）质次价高问题 </a:t>
            </a:r>
          </a:p>
          <a:p>
            <a:pPr lvl="0"/>
            <a:r>
              <a:rPr lang="zh-CN" altLang="zh-CN" b="1" dirty="0" smtClean="0"/>
              <a:t>加强结果管理： </a:t>
            </a:r>
          </a:p>
          <a:p>
            <a:pPr lvl="0"/>
            <a:r>
              <a:rPr lang="en-US" altLang="zh-CN" dirty="0" smtClean="0"/>
              <a:t>  </a:t>
            </a:r>
            <a:r>
              <a:rPr lang="zh-CN" altLang="zh-CN" dirty="0" smtClean="0"/>
              <a:t>进一步明确了政府采购合同应当具备的内容（第七十二条）； </a:t>
            </a:r>
          </a:p>
          <a:p>
            <a:pPr lvl="0"/>
            <a:r>
              <a:rPr lang="en-US" altLang="zh-CN" dirty="0" smtClean="0"/>
              <a:t>   </a:t>
            </a:r>
            <a:r>
              <a:rPr lang="zh-CN" altLang="zh-CN" dirty="0" smtClean="0"/>
              <a:t>规定采购人可以邀请参加本项目的其他投标人或者第三方机构参与验收（第七十四条）； </a:t>
            </a:r>
          </a:p>
          <a:p>
            <a:pPr lvl="0"/>
            <a:r>
              <a:rPr lang="en-US" altLang="zh-CN" dirty="0" smtClean="0"/>
              <a:t>    </a:t>
            </a:r>
            <a:r>
              <a:rPr lang="zh-CN" altLang="zh-CN" dirty="0" smtClean="0"/>
              <a:t>要求采购人加强对中标人的履约管理，在供应商出现违约行为时，应当及时处理并依法追究供应商的违约责任（第七十五条）。 </a:t>
            </a:r>
          </a:p>
          <a:p>
            <a:endParaRPr lang="zh-CN" altLang="en-US" dirty="0"/>
          </a:p>
        </p:txBody>
      </p:sp>
      <p:sp>
        <p:nvSpPr>
          <p:cNvPr id="3" name="标题 2"/>
          <p:cNvSpPr>
            <a:spLocks noGrp="1"/>
          </p:cNvSpPr>
          <p:nvPr>
            <p:ph type="title"/>
          </p:nvPr>
        </p:nvSpPr>
        <p:spPr/>
        <p:txBody>
          <a:bodyPr>
            <a:normAutofit fontScale="90000"/>
          </a:bodyPr>
          <a:lstStyle/>
          <a:p>
            <a:pPr lvl="0"/>
            <a:r>
              <a:rPr lang="zh-CN" altLang="zh-CN" dirty="0" smtClean="0"/>
              <a:t>四、解决实践中的突出问题</a:t>
            </a:r>
            <a:br>
              <a:rPr lang="zh-CN" altLang="zh-CN" dirty="0" smtClean="0"/>
            </a:br>
            <a:endParaRPr lang="zh-CN" altLang="en-US" dirty="0"/>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11</a:t>
            </a:fld>
            <a:endParaRPr lang="en-US" altLang="zh-CN">
              <a:latin typeface="Arial" pitchFamily="34" charset="0"/>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文本占位符 120834"/>
          <p:cNvSpPr>
            <a:spLocks noGrp="1"/>
          </p:cNvSpPr>
          <p:nvPr>
            <p:ph idx="1"/>
          </p:nvPr>
        </p:nvSpPr>
        <p:spPr/>
        <p:txBody>
          <a:bodyPr/>
          <a:lstStyle/>
          <a:p>
            <a:pPr eaLnBrk="1" hangingPunct="1"/>
            <a:r>
              <a:rPr lang="zh-CN" altLang="en-US" noProof="1" smtClean="0"/>
              <a:t>第六十六条（修订）　采购人、采购代理机构应当采取必要措施，保证评标在严格保密的情况下进行。</a:t>
            </a:r>
            <a:r>
              <a:rPr lang="zh-CN" altLang="en-US" b="1" noProof="1" smtClean="0"/>
              <a:t>除采购人代表、评标现场组织人员外，采购人的其他工作人员以及与评标工作无关的人员不得进入评标现场。</a:t>
            </a:r>
            <a:endParaRPr lang="zh-CN" altLang="en-US" noProof="1" smtClean="0"/>
          </a:p>
        </p:txBody>
      </p:sp>
      <p:sp>
        <p:nvSpPr>
          <p:cNvPr id="120834" name="标题 120833"/>
          <p:cNvSpPr>
            <a:spLocks noGrp="1"/>
          </p:cNvSpPr>
          <p:nvPr>
            <p:ph type="title"/>
          </p:nvPr>
        </p:nvSpPr>
        <p:spPr/>
        <p:txBody>
          <a:bodyPr/>
          <a:lstStyle/>
          <a:p>
            <a:pPr eaLnBrk="1" fontAlgn="auto" hangingPunct="1">
              <a:spcAft>
                <a:spcPts val="0"/>
              </a:spcAft>
              <a:defRPr/>
            </a:pPr>
            <a:r>
              <a:rPr lang="zh-CN" altLang="en-US" noProof="1" smtClean="0"/>
              <a:t>三十、评标</a:t>
            </a:r>
            <a:r>
              <a:rPr lang="zh-CN" altLang="en-US" noProof="1"/>
              <a:t>现场的人员与保密要求</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110</a:t>
            </a:fld>
            <a:endParaRPr lang="en-US" altLang="zh-CN">
              <a:latin typeface="Arial" pitchFamily="34" charset="0"/>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文本占位符 121858"/>
          <p:cNvSpPr>
            <a:spLocks noGrp="1"/>
          </p:cNvSpPr>
          <p:nvPr>
            <p:ph idx="1"/>
          </p:nvPr>
        </p:nvSpPr>
        <p:spPr/>
        <p:txBody>
          <a:bodyPr/>
          <a:lstStyle/>
          <a:p>
            <a:pPr eaLnBrk="1" hangingPunct="1"/>
            <a:r>
              <a:rPr lang="zh-CN" altLang="en-US" sz="2800" noProof="1" smtClean="0"/>
              <a:t>第六十七条（新设）　评标委员会或者其成员存在下列情形导致评标结果无效的，采购人、采购代理机构可以重新组建评标委员会进行评标，并书面报告本级财政部门，但采购合同已经履行的除外：</a:t>
            </a:r>
          </a:p>
          <a:p>
            <a:pPr eaLnBrk="1" hangingPunct="1"/>
            <a:r>
              <a:rPr lang="zh-CN" altLang="en-US" sz="2800" noProof="1" smtClean="0"/>
              <a:t>（一）评标委员会组成不符合本办法规定的；</a:t>
            </a:r>
          </a:p>
          <a:p>
            <a:pPr eaLnBrk="1" hangingPunct="1"/>
            <a:r>
              <a:rPr lang="zh-CN" altLang="en-US" sz="2800" noProof="1" smtClean="0"/>
              <a:t>（二）有本办法第六十二条第一至五项情形的；</a:t>
            </a:r>
          </a:p>
        </p:txBody>
      </p:sp>
      <p:sp>
        <p:nvSpPr>
          <p:cNvPr id="121858" name="标题 121857"/>
          <p:cNvSpPr>
            <a:spLocks noGrp="1"/>
          </p:cNvSpPr>
          <p:nvPr>
            <p:ph type="title"/>
          </p:nvPr>
        </p:nvSpPr>
        <p:spPr/>
        <p:txBody>
          <a:bodyPr>
            <a:normAutofit fontScale="90000"/>
          </a:bodyPr>
          <a:lstStyle/>
          <a:p>
            <a:pPr eaLnBrk="1" fontAlgn="auto" hangingPunct="1">
              <a:spcAft>
                <a:spcPts val="0"/>
              </a:spcAft>
              <a:defRPr/>
            </a:pPr>
            <a:r>
              <a:rPr lang="zh-CN" altLang="en-US" noProof="1" smtClean="0"/>
              <a:t>三十一、重新</a:t>
            </a:r>
            <a:r>
              <a:rPr lang="zh-CN" altLang="en-US" noProof="1"/>
              <a:t>组建评标委员会的情形</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111</a:t>
            </a:fld>
            <a:endParaRPr lang="en-US" altLang="zh-CN">
              <a:latin typeface="Arial" pitchFamily="34" charset="0"/>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文本占位符 125954"/>
          <p:cNvSpPr>
            <a:spLocks noGrp="1"/>
          </p:cNvSpPr>
          <p:nvPr>
            <p:ph idx="1"/>
          </p:nvPr>
        </p:nvSpPr>
        <p:spPr/>
        <p:txBody>
          <a:bodyPr/>
          <a:lstStyle/>
          <a:p>
            <a:pPr eaLnBrk="1" hangingPunct="1"/>
            <a:r>
              <a:rPr lang="zh-CN" altLang="en-US" noProof="1" smtClean="0"/>
              <a:t>（三）评标委员会及其成员独立评标受到非法干预的；</a:t>
            </a:r>
          </a:p>
          <a:p>
            <a:pPr eaLnBrk="1" hangingPunct="1"/>
            <a:r>
              <a:rPr lang="zh-CN" altLang="en-US" noProof="1" smtClean="0"/>
              <a:t>（四）有政府采购法实施条例第七十五条规定的违法行为的。</a:t>
            </a:r>
          </a:p>
          <a:p>
            <a:pPr eaLnBrk="1" hangingPunct="1"/>
            <a:r>
              <a:rPr lang="zh-CN" altLang="en-US" noProof="1" smtClean="0"/>
              <a:t>有违法违规行为的原评标委员会成员不得参加重新组建的评标委员会。</a:t>
            </a:r>
          </a:p>
          <a:p>
            <a:pPr eaLnBrk="1" hangingPunct="1"/>
            <a:endParaRPr lang="zh-CN" altLang="en-US" noProof="1" smtClean="0"/>
          </a:p>
        </p:txBody>
      </p:sp>
      <p:sp>
        <p:nvSpPr>
          <p:cNvPr id="125954" name="标题 125953"/>
          <p:cNvSpPr>
            <a:spLocks noGrp="1"/>
          </p:cNvSpPr>
          <p:nvPr>
            <p:ph type="title"/>
          </p:nvPr>
        </p:nvSpPr>
        <p:spPr/>
        <p:txBody>
          <a:bodyPr>
            <a:normAutofit fontScale="90000"/>
          </a:bodyPr>
          <a:lstStyle/>
          <a:p>
            <a:pPr eaLnBrk="1" fontAlgn="auto" hangingPunct="1">
              <a:spcAft>
                <a:spcPts val="0"/>
              </a:spcAft>
              <a:defRPr/>
            </a:pPr>
            <a:r>
              <a:rPr lang="zh-CN" altLang="en-US" noProof="1" smtClean="0"/>
              <a:t>三十一、重新</a:t>
            </a:r>
            <a:r>
              <a:rPr lang="zh-CN" altLang="en-US" noProof="1"/>
              <a:t>组建评标委员会的情形</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112</a:t>
            </a:fld>
            <a:endParaRPr lang="en-US" altLang="zh-CN">
              <a:latin typeface="Arial" pitchFamily="34" charset="0"/>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文本占位符 100354"/>
          <p:cNvSpPr>
            <a:spLocks noGrp="1"/>
          </p:cNvSpPr>
          <p:nvPr>
            <p:ph idx="1"/>
          </p:nvPr>
        </p:nvSpPr>
        <p:spPr/>
        <p:txBody>
          <a:bodyPr/>
          <a:lstStyle/>
          <a:p>
            <a:pPr eaLnBrk="1" hangingPunct="1"/>
            <a:r>
              <a:rPr lang="zh-CN" altLang="en-US" sz="2800" noProof="1" smtClean="0"/>
              <a:t>第五十八条（修订）　评标委员会根据全体评标成员签字的原始评标记录和评标结果编写评标报告。评标报告应当包括以下内容：</a:t>
            </a:r>
          </a:p>
          <a:p>
            <a:pPr eaLnBrk="1" hangingPunct="1"/>
            <a:r>
              <a:rPr lang="zh-CN" altLang="en-US" sz="2800" noProof="1" smtClean="0"/>
              <a:t>（一）招标公告刊登的媒体名称、开标日期和地点；</a:t>
            </a:r>
          </a:p>
          <a:p>
            <a:pPr eaLnBrk="1" hangingPunct="1"/>
            <a:r>
              <a:rPr lang="zh-CN" altLang="en-US" sz="2800" noProof="1" smtClean="0"/>
              <a:t>（二）投标人名单和评标委员会成员名单；</a:t>
            </a:r>
          </a:p>
          <a:p>
            <a:pPr eaLnBrk="1" hangingPunct="1"/>
            <a:r>
              <a:rPr lang="zh-CN" altLang="en-US" sz="2800" noProof="1" smtClean="0"/>
              <a:t>（三）评标方法和标准；</a:t>
            </a:r>
          </a:p>
        </p:txBody>
      </p:sp>
      <p:sp>
        <p:nvSpPr>
          <p:cNvPr id="100354" name="标题 100353"/>
          <p:cNvSpPr>
            <a:spLocks noGrp="1"/>
          </p:cNvSpPr>
          <p:nvPr>
            <p:ph type="title"/>
          </p:nvPr>
        </p:nvSpPr>
        <p:spPr/>
        <p:txBody>
          <a:bodyPr/>
          <a:lstStyle/>
          <a:p>
            <a:pPr eaLnBrk="1" fontAlgn="auto" hangingPunct="1">
              <a:spcAft>
                <a:spcPts val="0"/>
              </a:spcAft>
              <a:defRPr/>
            </a:pPr>
            <a:r>
              <a:rPr lang="zh-CN" altLang="en-US" noProof="1" smtClean="0"/>
              <a:t>三十二、评标</a:t>
            </a:r>
            <a:r>
              <a:rPr lang="zh-CN" altLang="en-US" noProof="1"/>
              <a:t>报告</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113</a:t>
            </a:fld>
            <a:endParaRPr lang="en-US" altLang="zh-CN">
              <a:latin typeface="Arial" pitchFamily="34" charset="0"/>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文本占位符 126978"/>
          <p:cNvSpPr>
            <a:spLocks noGrp="1"/>
          </p:cNvSpPr>
          <p:nvPr>
            <p:ph idx="1"/>
          </p:nvPr>
        </p:nvSpPr>
        <p:spPr/>
        <p:txBody>
          <a:bodyPr/>
          <a:lstStyle/>
          <a:p>
            <a:pPr eaLnBrk="1" hangingPunct="1"/>
            <a:r>
              <a:rPr lang="zh-CN" altLang="en-US" sz="2800" noProof="1" smtClean="0"/>
              <a:t>（四）开标记录和评标情况及说明，包括无效投标人名单及原因；</a:t>
            </a:r>
          </a:p>
          <a:p>
            <a:pPr eaLnBrk="1" hangingPunct="1"/>
            <a:r>
              <a:rPr lang="zh-CN" altLang="en-US" sz="2800" noProof="1" smtClean="0"/>
              <a:t>（五）评标结果，确定的中标候选人名单或者经采购人委托直接确定的中标人；</a:t>
            </a:r>
          </a:p>
          <a:p>
            <a:pPr eaLnBrk="1" hangingPunct="1"/>
            <a:r>
              <a:rPr lang="zh-CN" altLang="en-US" sz="2800" b="1" noProof="1" smtClean="0"/>
              <a:t>（六）其他需要说明的情况，包括评标过程中投标人根据评标委员会要求进行的澄清、说明或者补正，评标委员会成员的更换等。（</a:t>
            </a:r>
            <a:r>
              <a:rPr lang="zh-CN" altLang="zh-CN" sz="2800" b="1" noProof="1" smtClean="0"/>
              <a:t>18</a:t>
            </a:r>
            <a:r>
              <a:rPr lang="zh-CN" altLang="en-US" sz="2800" b="1" noProof="1" smtClean="0"/>
              <a:t>号令为“评标委员会授标建议”）</a:t>
            </a:r>
          </a:p>
          <a:p>
            <a:pPr eaLnBrk="1" hangingPunct="1"/>
            <a:endParaRPr lang="zh-CN" altLang="en-US" sz="2800" noProof="1" smtClean="0"/>
          </a:p>
        </p:txBody>
      </p:sp>
      <p:sp>
        <p:nvSpPr>
          <p:cNvPr id="126978" name="标题 126977"/>
          <p:cNvSpPr>
            <a:spLocks noGrp="1"/>
          </p:cNvSpPr>
          <p:nvPr>
            <p:ph type="title"/>
          </p:nvPr>
        </p:nvSpPr>
        <p:spPr/>
        <p:txBody>
          <a:bodyPr/>
          <a:lstStyle/>
          <a:p>
            <a:pPr eaLnBrk="1" fontAlgn="auto" hangingPunct="1">
              <a:spcAft>
                <a:spcPts val="0"/>
              </a:spcAft>
              <a:defRPr/>
            </a:pPr>
            <a:r>
              <a:rPr lang="zh-CN" altLang="en-US" noProof="1" smtClean="0"/>
              <a:t>三十二、评标</a:t>
            </a:r>
            <a:r>
              <a:rPr lang="zh-CN" altLang="en-US" noProof="1"/>
              <a:t>报告</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114</a:t>
            </a:fld>
            <a:endParaRPr lang="en-US" altLang="zh-CN">
              <a:latin typeface="Arial" pitchFamily="34" charset="0"/>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文本占位符 99330"/>
          <p:cNvSpPr>
            <a:spLocks noGrp="1"/>
          </p:cNvSpPr>
          <p:nvPr>
            <p:ph idx="1"/>
          </p:nvPr>
        </p:nvSpPr>
        <p:spPr/>
        <p:txBody>
          <a:bodyPr/>
          <a:lstStyle/>
          <a:p>
            <a:pPr eaLnBrk="1" hangingPunct="1"/>
            <a:r>
              <a:rPr lang="zh-CN" altLang="en-US" noProof="1" smtClean="0"/>
              <a:t>第六十八条 采购人应当自收到评标报告之日起５个工作日内，在评标报告确定的中标候选人名单中按顺序确定中标人。</a:t>
            </a:r>
            <a:r>
              <a:rPr lang="zh-CN" altLang="en-US" b="1" noProof="1" smtClean="0"/>
              <a:t>中标候选人并列的，由采购人或者采购人委托评标委员会按照招标文件规定的方式确定中标人；招标文件未规定的，采取随机抽取的方式确定。</a:t>
            </a:r>
          </a:p>
        </p:txBody>
      </p:sp>
      <p:sp>
        <p:nvSpPr>
          <p:cNvPr id="99330" name="标题 99329"/>
          <p:cNvSpPr>
            <a:spLocks noGrp="1"/>
          </p:cNvSpPr>
          <p:nvPr>
            <p:ph type="title"/>
          </p:nvPr>
        </p:nvSpPr>
        <p:spPr/>
        <p:txBody>
          <a:bodyPr/>
          <a:lstStyle/>
          <a:p>
            <a:pPr eaLnBrk="1" fontAlgn="auto" hangingPunct="1">
              <a:spcAft>
                <a:spcPts val="0"/>
              </a:spcAft>
              <a:defRPr/>
            </a:pPr>
            <a:r>
              <a:rPr lang="zh-CN" altLang="en-US" noProof="1" smtClean="0"/>
              <a:t>三十三、评标</a:t>
            </a:r>
            <a:r>
              <a:rPr lang="zh-CN" altLang="en-US" noProof="1"/>
              <a:t>结果的确认</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115</a:t>
            </a:fld>
            <a:endParaRPr lang="en-US" altLang="zh-CN">
              <a:latin typeface="Arial" pitchFamily="34" charset="0"/>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文本占位符 128002"/>
          <p:cNvSpPr>
            <a:spLocks noGrp="1"/>
          </p:cNvSpPr>
          <p:nvPr>
            <p:ph idx="1"/>
          </p:nvPr>
        </p:nvSpPr>
        <p:spPr/>
        <p:txBody>
          <a:bodyPr/>
          <a:lstStyle/>
          <a:p>
            <a:pPr eaLnBrk="1" hangingPunct="1"/>
            <a:r>
              <a:rPr lang="zh-CN" altLang="en-US" noProof="1" smtClean="0"/>
              <a:t>采购人在收到评标报告</a:t>
            </a:r>
            <a:r>
              <a:rPr lang="zh-CN" altLang="zh-CN" noProof="1" smtClean="0"/>
              <a:t>5</a:t>
            </a:r>
            <a:r>
              <a:rPr lang="zh-CN" altLang="en-US" noProof="1" smtClean="0"/>
              <a:t>个工作日内未按评标报告推荐的中标候选人顺序确定中标人，又不能说明合法理由的，视同按评标报告推荐的顺序确定排名第一的中标候选人为中标人。</a:t>
            </a:r>
          </a:p>
          <a:p>
            <a:pPr eaLnBrk="1" hangingPunct="1"/>
            <a:endParaRPr lang="zh-CN" altLang="en-US" noProof="1" smtClean="0"/>
          </a:p>
        </p:txBody>
      </p:sp>
      <p:sp>
        <p:nvSpPr>
          <p:cNvPr id="128002" name="标题 128001"/>
          <p:cNvSpPr>
            <a:spLocks noGrp="1"/>
          </p:cNvSpPr>
          <p:nvPr>
            <p:ph type="title"/>
          </p:nvPr>
        </p:nvSpPr>
        <p:spPr/>
        <p:txBody>
          <a:bodyPr/>
          <a:lstStyle/>
          <a:p>
            <a:pPr eaLnBrk="1" fontAlgn="auto" hangingPunct="1">
              <a:spcAft>
                <a:spcPts val="0"/>
              </a:spcAft>
              <a:defRPr/>
            </a:pPr>
            <a:r>
              <a:rPr lang="zh-CN" altLang="en-US" noProof="1" smtClean="0"/>
              <a:t>三十三、评标</a:t>
            </a:r>
            <a:r>
              <a:rPr lang="zh-CN" altLang="en-US" noProof="1"/>
              <a:t>结果的确认</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116</a:t>
            </a:fld>
            <a:endParaRPr lang="en-US" altLang="zh-CN">
              <a:latin typeface="Arial" pitchFamily="34" charset="0"/>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文本占位符 129026"/>
          <p:cNvSpPr>
            <a:spLocks noGrp="1"/>
          </p:cNvSpPr>
          <p:nvPr>
            <p:ph idx="1"/>
          </p:nvPr>
        </p:nvSpPr>
        <p:spPr/>
        <p:txBody>
          <a:bodyPr/>
          <a:lstStyle/>
          <a:p>
            <a:pPr eaLnBrk="1" hangingPunct="1"/>
            <a:r>
              <a:rPr lang="zh-CN" altLang="en-US" noProof="1" smtClean="0"/>
              <a:t>第六十九条 中标结果公告内容应当包括采购人及其委托的采购代理机构的名称、地址、联系方式，项目名称</a:t>
            </a:r>
            <a:r>
              <a:rPr lang="zh-CN" altLang="en-US" b="1" noProof="1" smtClean="0"/>
              <a:t>和项目编号</a:t>
            </a:r>
            <a:r>
              <a:rPr lang="zh-CN" altLang="en-US" noProof="1" smtClean="0"/>
              <a:t>，中标人名称、</a:t>
            </a:r>
            <a:r>
              <a:rPr lang="zh-CN" altLang="en-US" b="1" noProof="1" smtClean="0"/>
              <a:t>地址和</a:t>
            </a:r>
            <a:r>
              <a:rPr lang="zh-CN" altLang="en-US" b="1" u="sng" noProof="1" smtClean="0"/>
              <a:t>中标金额，主要中标标的的名称、规格型号、数量、单价、服务要求，中标公告期限</a:t>
            </a:r>
            <a:r>
              <a:rPr lang="zh-CN" altLang="en-US" noProof="1" smtClean="0"/>
              <a:t>以及评审专家名单。</a:t>
            </a:r>
          </a:p>
          <a:p>
            <a:pPr eaLnBrk="1" hangingPunct="1"/>
            <a:r>
              <a:rPr lang="zh-CN" altLang="en-US" b="1" noProof="1" smtClean="0"/>
              <a:t>中标公告期限为</a:t>
            </a:r>
            <a:r>
              <a:rPr lang="zh-CN" altLang="zh-CN" b="1" noProof="1" smtClean="0"/>
              <a:t>1</a:t>
            </a:r>
            <a:r>
              <a:rPr lang="zh-CN" altLang="en-US" b="1" noProof="1" smtClean="0"/>
              <a:t>个工作日。</a:t>
            </a:r>
            <a:endParaRPr lang="zh-CN" altLang="en-US" noProof="1" smtClean="0"/>
          </a:p>
        </p:txBody>
      </p:sp>
      <p:sp>
        <p:nvSpPr>
          <p:cNvPr id="129026" name="标题 129025"/>
          <p:cNvSpPr>
            <a:spLocks noGrp="1"/>
          </p:cNvSpPr>
          <p:nvPr>
            <p:ph type="title"/>
          </p:nvPr>
        </p:nvSpPr>
        <p:spPr/>
        <p:txBody>
          <a:bodyPr/>
          <a:lstStyle/>
          <a:p>
            <a:pPr eaLnBrk="1" fontAlgn="auto" hangingPunct="1">
              <a:spcAft>
                <a:spcPts val="0"/>
              </a:spcAft>
              <a:defRPr/>
            </a:pPr>
            <a:r>
              <a:rPr lang="zh-CN" altLang="en-US" noProof="1" smtClean="0"/>
              <a:t>三十四、中标</a:t>
            </a:r>
            <a:r>
              <a:rPr lang="zh-CN" altLang="en-US" noProof="1"/>
              <a:t>结果公告内容</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117</a:t>
            </a:fld>
            <a:endParaRPr lang="en-US" altLang="zh-CN">
              <a:latin typeface="Arial" pitchFamily="34" charset="0"/>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文本占位符 130050"/>
          <p:cNvSpPr>
            <a:spLocks noGrp="1"/>
          </p:cNvSpPr>
          <p:nvPr>
            <p:ph idx="1"/>
          </p:nvPr>
        </p:nvSpPr>
        <p:spPr/>
        <p:txBody>
          <a:bodyPr/>
          <a:lstStyle/>
          <a:p>
            <a:pPr eaLnBrk="1" hangingPunct="1"/>
            <a:r>
              <a:rPr lang="zh-CN" altLang="en-US" noProof="1" smtClean="0"/>
              <a:t>邀请招标采购人采用书面推荐方式产生符合资格条件的潜在投标人的，还应当将所有被推荐供应商名单和推荐理由随中标结果同时公告。</a:t>
            </a:r>
          </a:p>
        </p:txBody>
      </p:sp>
      <p:sp>
        <p:nvSpPr>
          <p:cNvPr id="130050" name="标题 130049"/>
          <p:cNvSpPr>
            <a:spLocks noGrp="1"/>
          </p:cNvSpPr>
          <p:nvPr>
            <p:ph type="title"/>
          </p:nvPr>
        </p:nvSpPr>
        <p:spPr/>
        <p:txBody>
          <a:bodyPr/>
          <a:lstStyle/>
          <a:p>
            <a:pPr eaLnBrk="1" fontAlgn="auto" hangingPunct="1">
              <a:spcAft>
                <a:spcPts val="0"/>
              </a:spcAft>
              <a:defRPr/>
            </a:pPr>
            <a:r>
              <a:rPr lang="zh-CN" altLang="en-US" noProof="1" smtClean="0"/>
              <a:t>三十四、中标</a:t>
            </a:r>
            <a:r>
              <a:rPr lang="zh-CN" altLang="en-US" noProof="1"/>
              <a:t>结果公告内容</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118</a:t>
            </a:fld>
            <a:endParaRPr lang="en-US" altLang="zh-CN">
              <a:latin typeface="Arial" pitchFamily="34" charset="0"/>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文本占位符 131074"/>
          <p:cNvSpPr>
            <a:spLocks noGrp="1"/>
          </p:cNvSpPr>
          <p:nvPr>
            <p:ph idx="1"/>
          </p:nvPr>
        </p:nvSpPr>
        <p:spPr/>
        <p:txBody>
          <a:bodyPr/>
          <a:lstStyle/>
          <a:p>
            <a:pPr eaLnBrk="1" hangingPunct="1"/>
            <a:r>
              <a:rPr lang="zh-CN" altLang="en-US" noProof="1" smtClean="0"/>
              <a:t>在公告中标结果的同时，采购人或者采购代理机构应当向中标人发出中标通知书；</a:t>
            </a:r>
          </a:p>
          <a:p>
            <a:pPr eaLnBrk="1" hangingPunct="1"/>
            <a:r>
              <a:rPr lang="zh-CN" altLang="en-US" b="1" noProof="1" smtClean="0"/>
              <a:t>对未通过资格审查的投标人，应当告知其未通过的原因；</a:t>
            </a:r>
          </a:p>
          <a:p>
            <a:pPr eaLnBrk="1" hangingPunct="1"/>
            <a:r>
              <a:rPr lang="zh-CN" altLang="en-US" b="1" noProof="1" smtClean="0"/>
              <a:t>采用综合评分法评审的，还应当告知未中标人本人的评审得分与排序。</a:t>
            </a:r>
          </a:p>
          <a:p>
            <a:pPr eaLnBrk="1" hangingPunct="1"/>
            <a:endParaRPr lang="zh-CN" altLang="en-US" noProof="1" smtClean="0"/>
          </a:p>
          <a:p>
            <a:pPr eaLnBrk="1" hangingPunct="1"/>
            <a:endParaRPr lang="zh-CN" altLang="en-US" noProof="1" smtClean="0"/>
          </a:p>
        </p:txBody>
      </p:sp>
      <p:sp>
        <p:nvSpPr>
          <p:cNvPr id="131074" name="标题 131073"/>
          <p:cNvSpPr>
            <a:spLocks noGrp="1"/>
          </p:cNvSpPr>
          <p:nvPr>
            <p:ph type="title"/>
          </p:nvPr>
        </p:nvSpPr>
        <p:spPr/>
        <p:txBody>
          <a:bodyPr/>
          <a:lstStyle/>
          <a:p>
            <a:pPr eaLnBrk="1" fontAlgn="auto" hangingPunct="1">
              <a:spcAft>
                <a:spcPts val="0"/>
              </a:spcAft>
              <a:defRPr/>
            </a:pPr>
            <a:r>
              <a:rPr lang="zh-CN" altLang="en-US" noProof="1" smtClean="0"/>
              <a:t>三十五、中标</a:t>
            </a:r>
            <a:r>
              <a:rPr lang="zh-CN" altLang="en-US" noProof="1"/>
              <a:t>通知</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119</a:t>
            </a:fld>
            <a:endParaRPr lang="en-US" altLang="zh-CN">
              <a:latin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lvl="0"/>
            <a:r>
              <a:rPr lang="zh-CN" altLang="en-US" dirty="0" smtClean="0"/>
              <a:t>（</a:t>
            </a:r>
            <a:r>
              <a:rPr lang="zh-CN" altLang="zh-CN" dirty="0" smtClean="0"/>
              <a:t>二</a:t>
            </a:r>
            <a:r>
              <a:rPr lang="zh-CN" altLang="en-US" dirty="0" smtClean="0"/>
              <a:t>）</a:t>
            </a:r>
            <a:r>
              <a:rPr lang="zh-CN" altLang="zh-CN" dirty="0" smtClean="0"/>
              <a:t>低价恶性竞争问题</a:t>
            </a:r>
          </a:p>
          <a:p>
            <a:pPr lvl="0"/>
            <a:r>
              <a:rPr lang="zh-CN" altLang="zh-CN" dirty="0" smtClean="0"/>
              <a:t>授权评标委员会拒绝过低报价（第六十条）； </a:t>
            </a:r>
          </a:p>
          <a:p>
            <a:pPr lvl="0"/>
            <a:r>
              <a:rPr lang="zh-CN" altLang="zh-CN" dirty="0" smtClean="0"/>
              <a:t>赋予采购人更大的价格权重决策空间，修改《征求意见稿》中货物、服务项目价格分权重下限，从</a:t>
            </a:r>
            <a:r>
              <a:rPr lang="en-US" altLang="zh-CN" dirty="0" smtClean="0"/>
              <a:t>40%</a:t>
            </a:r>
            <a:r>
              <a:rPr lang="zh-CN" altLang="zh-CN" dirty="0" smtClean="0"/>
              <a:t>、</a:t>
            </a:r>
            <a:r>
              <a:rPr lang="en-US" altLang="zh-CN" dirty="0" smtClean="0"/>
              <a:t>20%</a:t>
            </a:r>
            <a:r>
              <a:rPr lang="zh-CN" altLang="zh-CN" dirty="0" smtClean="0"/>
              <a:t>下调为</a:t>
            </a:r>
            <a:r>
              <a:rPr lang="en-US" altLang="zh-CN" dirty="0" smtClean="0"/>
              <a:t>30%</a:t>
            </a:r>
            <a:r>
              <a:rPr lang="zh-CN" altLang="zh-CN" dirty="0" smtClean="0"/>
              <a:t>、</a:t>
            </a:r>
            <a:r>
              <a:rPr lang="en-US" altLang="zh-CN" dirty="0" smtClean="0"/>
              <a:t>10%</a:t>
            </a:r>
            <a:r>
              <a:rPr lang="zh-CN" altLang="zh-CN" dirty="0" smtClean="0"/>
              <a:t>。 </a:t>
            </a:r>
          </a:p>
          <a:p>
            <a:endParaRPr lang="zh-CN" altLang="en-US" dirty="0"/>
          </a:p>
        </p:txBody>
      </p:sp>
      <p:sp>
        <p:nvSpPr>
          <p:cNvPr id="3" name="标题 2"/>
          <p:cNvSpPr>
            <a:spLocks noGrp="1"/>
          </p:cNvSpPr>
          <p:nvPr>
            <p:ph type="title"/>
          </p:nvPr>
        </p:nvSpPr>
        <p:spPr/>
        <p:txBody>
          <a:bodyPr>
            <a:normAutofit fontScale="90000"/>
          </a:bodyPr>
          <a:lstStyle/>
          <a:p>
            <a:pPr lvl="0"/>
            <a:r>
              <a:rPr lang="zh-CN" altLang="zh-CN" dirty="0" smtClean="0"/>
              <a:t>四、解决实践中的突出问题</a:t>
            </a:r>
            <a:br>
              <a:rPr lang="zh-CN" altLang="zh-CN" dirty="0" smtClean="0"/>
            </a:br>
            <a:endParaRPr lang="zh-CN" altLang="en-US" dirty="0"/>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12</a:t>
            </a:fld>
            <a:endParaRPr lang="en-US" altLang="zh-CN">
              <a:latin typeface="Arial" pitchFamily="34" charset="0"/>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文本占位符 156674"/>
          <p:cNvSpPr>
            <a:spLocks noGrp="1"/>
          </p:cNvSpPr>
          <p:nvPr>
            <p:ph idx="1"/>
          </p:nvPr>
        </p:nvSpPr>
        <p:spPr/>
        <p:txBody>
          <a:bodyPr/>
          <a:lstStyle/>
          <a:p>
            <a:pPr eaLnBrk="1" hangingPunct="1"/>
            <a:r>
              <a:rPr lang="zh-CN" altLang="en-US" noProof="1" smtClean="0"/>
              <a:t>删除</a:t>
            </a:r>
            <a:r>
              <a:rPr lang="zh-CN" altLang="zh-CN" noProof="1" smtClean="0"/>
              <a:t>18</a:t>
            </a:r>
            <a:r>
              <a:rPr lang="zh-CN" altLang="en-US" noProof="1" smtClean="0"/>
              <a:t>号令第八十二条 有本办法规定的中标无效情形的，由同级或其上级财政部门认定中标无效。中标无效的，应当依照本办法规定从其他中标人或者中标候选人中重新确定，或者依照本办法重新进行招标。 </a:t>
            </a:r>
          </a:p>
        </p:txBody>
      </p:sp>
      <p:sp>
        <p:nvSpPr>
          <p:cNvPr id="156674" name="标题 156673"/>
          <p:cNvSpPr>
            <a:spLocks noGrp="1"/>
          </p:cNvSpPr>
          <p:nvPr>
            <p:ph type="title"/>
          </p:nvPr>
        </p:nvSpPr>
        <p:spPr/>
        <p:txBody>
          <a:bodyPr/>
          <a:lstStyle/>
          <a:p>
            <a:pPr eaLnBrk="1" fontAlgn="auto" hangingPunct="1">
              <a:spcAft>
                <a:spcPts val="0"/>
              </a:spcAft>
              <a:defRPr/>
            </a:pPr>
            <a:r>
              <a:rPr lang="zh-CN" altLang="en-US" noProof="1" smtClean="0"/>
              <a:t>三十六、无效</a:t>
            </a:r>
            <a:r>
              <a:rPr lang="zh-CN" altLang="en-US" noProof="1"/>
              <a:t>投标的认定</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120</a:t>
            </a:fld>
            <a:endParaRPr lang="en-US" altLang="zh-CN">
              <a:latin typeface="Arial" pitchFamily="34" charset="0"/>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endParaRPr lang="en-US" altLang="zh-CN" dirty="0" smtClean="0"/>
          </a:p>
          <a:p>
            <a:endParaRPr lang="en-US" altLang="zh-CN" dirty="0" smtClean="0"/>
          </a:p>
          <a:p>
            <a:endParaRPr lang="en-US" altLang="zh-CN" dirty="0" smtClean="0"/>
          </a:p>
          <a:p>
            <a:r>
              <a:rPr lang="zh-CN" altLang="en-US" dirty="0" smtClean="0"/>
              <a:t>          </a:t>
            </a:r>
            <a:r>
              <a:rPr lang="zh-CN" altLang="en-US" sz="4000" dirty="0" smtClean="0"/>
              <a:t>第七部分 合同履行</a:t>
            </a:r>
            <a:endParaRPr lang="zh-CN" altLang="en-US" sz="4000" dirty="0"/>
          </a:p>
        </p:txBody>
      </p:sp>
      <p:sp>
        <p:nvSpPr>
          <p:cNvPr id="3" name="标题 2"/>
          <p:cNvSpPr>
            <a:spLocks noGrp="1"/>
          </p:cNvSpPr>
          <p:nvPr>
            <p:ph type="title"/>
          </p:nvPr>
        </p:nvSpPr>
        <p:spPr/>
        <p:txBody>
          <a:bodyPr/>
          <a:lstStyle/>
          <a:p>
            <a:endParaRPr lang="zh-CN" altLang="en-US" dirty="0"/>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121</a:t>
            </a:fld>
            <a:endParaRPr lang="en-US" altLang="zh-CN">
              <a:latin typeface="Arial" pitchFamily="34" charset="0"/>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文本占位符 132098"/>
          <p:cNvSpPr>
            <a:spLocks noGrp="1"/>
          </p:cNvSpPr>
          <p:nvPr>
            <p:ph idx="1"/>
          </p:nvPr>
        </p:nvSpPr>
        <p:spPr/>
        <p:txBody>
          <a:bodyPr/>
          <a:lstStyle/>
          <a:p>
            <a:pPr eaLnBrk="1" hangingPunct="1"/>
            <a:r>
              <a:rPr lang="zh-CN" altLang="en-US" noProof="1" smtClean="0"/>
              <a:t>第七十二条（新设</a:t>
            </a:r>
            <a:r>
              <a:rPr lang="zh-CN" altLang="en-US" noProof="1" smtClean="0"/>
              <a:t>）政府</a:t>
            </a:r>
            <a:r>
              <a:rPr lang="zh-CN" altLang="en-US" noProof="1" smtClean="0"/>
              <a:t>采购合同应当包括采购人与中标人的名称和住所、标的、数量、质量、价款或者报酬、履行期限及地点和方式、验收要求、违约责任、解决争议的方法等内容。</a:t>
            </a:r>
          </a:p>
        </p:txBody>
      </p:sp>
      <p:sp>
        <p:nvSpPr>
          <p:cNvPr id="132098" name="标题 132097"/>
          <p:cNvSpPr>
            <a:spLocks noGrp="1"/>
          </p:cNvSpPr>
          <p:nvPr>
            <p:ph type="title"/>
          </p:nvPr>
        </p:nvSpPr>
        <p:spPr/>
        <p:txBody>
          <a:bodyPr/>
          <a:lstStyle/>
          <a:p>
            <a:pPr eaLnBrk="1" fontAlgn="auto" hangingPunct="1">
              <a:spcAft>
                <a:spcPts val="0"/>
              </a:spcAft>
              <a:defRPr/>
            </a:pPr>
            <a:r>
              <a:rPr lang="zh-CN" altLang="en-US" noProof="1" smtClean="0"/>
              <a:t>一、政府</a:t>
            </a:r>
            <a:r>
              <a:rPr lang="zh-CN" altLang="en-US" noProof="1"/>
              <a:t>采购合同的主要条款</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122</a:t>
            </a:fld>
            <a:endParaRPr lang="en-US" altLang="zh-CN">
              <a:latin typeface="Arial" pitchFamily="34" charset="0"/>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文本占位符 133122"/>
          <p:cNvSpPr>
            <a:spLocks noGrp="1"/>
          </p:cNvSpPr>
          <p:nvPr>
            <p:ph idx="1"/>
          </p:nvPr>
        </p:nvSpPr>
        <p:spPr/>
        <p:txBody>
          <a:bodyPr/>
          <a:lstStyle/>
          <a:p>
            <a:pPr eaLnBrk="1" hangingPunct="1"/>
            <a:r>
              <a:rPr lang="zh-CN" altLang="en-US" noProof="1" smtClean="0"/>
              <a:t>第七十三条（修订）　采购人与中标人应当根据合同的约定依法履行合同义务。</a:t>
            </a:r>
          </a:p>
          <a:p>
            <a:pPr eaLnBrk="1" hangingPunct="1"/>
            <a:r>
              <a:rPr lang="zh-CN" altLang="en-US" noProof="1" smtClean="0"/>
              <a:t>政府采购合同的履行、违约责任和解决争议的方法等适用</a:t>
            </a:r>
            <a:r>
              <a:rPr lang="zh-CN" altLang="zh-CN" noProof="1" smtClean="0"/>
              <a:t>《</a:t>
            </a:r>
            <a:r>
              <a:rPr lang="zh-CN" altLang="en-US" noProof="1" smtClean="0"/>
              <a:t>中华人民共和国合同法</a:t>
            </a:r>
            <a:r>
              <a:rPr lang="zh-CN" altLang="zh-CN" noProof="1" smtClean="0"/>
              <a:t>》</a:t>
            </a:r>
            <a:r>
              <a:rPr lang="zh-CN" altLang="en-US" noProof="1" smtClean="0"/>
              <a:t>。</a:t>
            </a:r>
          </a:p>
        </p:txBody>
      </p:sp>
      <p:sp>
        <p:nvSpPr>
          <p:cNvPr id="133122" name="标题 133121"/>
          <p:cNvSpPr>
            <a:spLocks noGrp="1"/>
          </p:cNvSpPr>
          <p:nvPr>
            <p:ph type="title"/>
          </p:nvPr>
        </p:nvSpPr>
        <p:spPr/>
        <p:txBody>
          <a:bodyPr/>
          <a:lstStyle/>
          <a:p>
            <a:pPr eaLnBrk="1" fontAlgn="auto" hangingPunct="1">
              <a:spcAft>
                <a:spcPts val="0"/>
              </a:spcAft>
              <a:defRPr/>
            </a:pPr>
            <a:r>
              <a:rPr lang="zh-CN" altLang="en-US" noProof="1" smtClean="0"/>
              <a:t>二、政府</a:t>
            </a:r>
            <a:r>
              <a:rPr lang="zh-CN" altLang="en-US" noProof="1"/>
              <a:t>采购合同的法律适用</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123</a:t>
            </a:fld>
            <a:endParaRPr lang="en-US" altLang="zh-CN">
              <a:latin typeface="Arial" pitchFamily="34" charset="0"/>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文本占位符 134146"/>
          <p:cNvSpPr>
            <a:spLocks noGrp="1"/>
          </p:cNvSpPr>
          <p:nvPr>
            <p:ph idx="1"/>
          </p:nvPr>
        </p:nvSpPr>
        <p:spPr/>
        <p:txBody>
          <a:bodyPr/>
          <a:lstStyle/>
          <a:p>
            <a:pPr eaLnBrk="1" hangingPunct="1"/>
            <a:r>
              <a:rPr lang="zh-CN" altLang="en-US" noProof="1" smtClean="0"/>
              <a:t>第七十四条（新设）　采购人应当及时对采购项目进行验收。采购人可以邀请参加本项目的其他投标人或者第三方机构参与验收。参与验收的投标人或者第三方机构的意见作为验收书的参考资料一并存档。</a:t>
            </a:r>
          </a:p>
          <a:p>
            <a:pPr eaLnBrk="1" hangingPunct="1"/>
            <a:endParaRPr lang="zh-CN" altLang="en-US" noProof="1" smtClean="0"/>
          </a:p>
        </p:txBody>
      </p:sp>
      <p:sp>
        <p:nvSpPr>
          <p:cNvPr id="134146" name="标题 134145"/>
          <p:cNvSpPr>
            <a:spLocks noGrp="1"/>
          </p:cNvSpPr>
          <p:nvPr>
            <p:ph type="title"/>
          </p:nvPr>
        </p:nvSpPr>
        <p:spPr/>
        <p:txBody>
          <a:bodyPr/>
          <a:lstStyle/>
          <a:p>
            <a:pPr eaLnBrk="1" fontAlgn="auto" hangingPunct="1">
              <a:spcAft>
                <a:spcPts val="0"/>
              </a:spcAft>
              <a:defRPr/>
            </a:pPr>
            <a:r>
              <a:rPr lang="zh-CN" altLang="en-US" noProof="1" smtClean="0"/>
              <a:t>三、履约</a:t>
            </a:r>
            <a:r>
              <a:rPr lang="zh-CN" altLang="en-US" noProof="1"/>
              <a:t>验收</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124</a:t>
            </a:fld>
            <a:endParaRPr lang="en-US" altLang="zh-CN">
              <a:latin typeface="Arial" pitchFamily="34" charset="0"/>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文本占位符 135170"/>
          <p:cNvSpPr>
            <a:spLocks noGrp="1"/>
          </p:cNvSpPr>
          <p:nvPr>
            <p:ph idx="1"/>
          </p:nvPr>
        </p:nvSpPr>
        <p:spPr/>
        <p:txBody>
          <a:bodyPr/>
          <a:lstStyle/>
          <a:p>
            <a:pPr eaLnBrk="1" hangingPunct="1"/>
            <a:r>
              <a:rPr lang="zh-CN" altLang="en-US" noProof="1" smtClean="0"/>
              <a:t>第七十五条（新设）　采购人应当加强对中标人的履约管理，并按照采购合同约定，及时向中标人支付采购资金。对于中标人违反采购合同约定的行为，采购人应当及时处理，依法追究其违约责任。</a:t>
            </a:r>
          </a:p>
        </p:txBody>
      </p:sp>
      <p:sp>
        <p:nvSpPr>
          <p:cNvPr id="135170" name="标题 135169"/>
          <p:cNvSpPr>
            <a:spLocks noGrp="1"/>
          </p:cNvSpPr>
          <p:nvPr>
            <p:ph type="title"/>
          </p:nvPr>
        </p:nvSpPr>
        <p:spPr/>
        <p:txBody>
          <a:bodyPr/>
          <a:lstStyle/>
          <a:p>
            <a:pPr eaLnBrk="1" fontAlgn="auto" hangingPunct="1">
              <a:spcAft>
                <a:spcPts val="0"/>
              </a:spcAft>
              <a:defRPr/>
            </a:pPr>
            <a:r>
              <a:rPr lang="zh-CN" altLang="en-US" noProof="1" smtClean="0"/>
              <a:t>四、履约</a:t>
            </a:r>
            <a:r>
              <a:rPr lang="zh-CN" altLang="en-US" noProof="1"/>
              <a:t>管理</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125</a:t>
            </a:fld>
            <a:endParaRPr lang="en-US" altLang="zh-CN">
              <a:latin typeface="Arial" pitchFamily="34" charset="0"/>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endParaRPr lang="en-US" altLang="zh-CN" dirty="0" smtClean="0"/>
          </a:p>
          <a:p>
            <a:endParaRPr lang="en-US" altLang="zh-CN" dirty="0" smtClean="0"/>
          </a:p>
          <a:p>
            <a:endParaRPr lang="en-US" altLang="zh-CN" dirty="0" smtClean="0"/>
          </a:p>
          <a:p>
            <a:pPr>
              <a:buNone/>
            </a:pPr>
            <a:r>
              <a:rPr lang="en-US" altLang="zh-CN" dirty="0" smtClean="0"/>
              <a:t>         </a:t>
            </a:r>
            <a:r>
              <a:rPr lang="zh-CN" altLang="en-US" sz="4000" dirty="0" smtClean="0"/>
              <a:t>第八部分 法律责任</a:t>
            </a:r>
            <a:endParaRPr lang="zh-CN" altLang="en-US" sz="4000" dirty="0"/>
          </a:p>
        </p:txBody>
      </p:sp>
      <p:sp>
        <p:nvSpPr>
          <p:cNvPr id="3" name="标题 2"/>
          <p:cNvSpPr>
            <a:spLocks noGrp="1"/>
          </p:cNvSpPr>
          <p:nvPr>
            <p:ph type="title"/>
          </p:nvPr>
        </p:nvSpPr>
        <p:spPr/>
        <p:txBody>
          <a:bodyPr/>
          <a:lstStyle/>
          <a:p>
            <a:endParaRPr lang="zh-CN" altLang="en-US" dirty="0"/>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126</a:t>
            </a:fld>
            <a:endParaRPr lang="en-US" altLang="zh-CN">
              <a:latin typeface="Arial" pitchFamily="34" charset="0"/>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文本占位符 136194"/>
          <p:cNvSpPr>
            <a:spLocks noGrp="1"/>
          </p:cNvSpPr>
          <p:nvPr>
            <p:ph idx="1"/>
          </p:nvPr>
        </p:nvSpPr>
        <p:spPr/>
        <p:txBody>
          <a:bodyPr/>
          <a:lstStyle/>
          <a:p>
            <a:pPr eaLnBrk="1" hangingPunct="1"/>
            <a:r>
              <a:rPr lang="zh-CN" altLang="en-US" noProof="1" smtClean="0"/>
              <a:t>第七十七条（修订）　采购人有下列情形之一的，由财政部门责令限期改正；情节严重的，给予警告，对直接负责的主管人员和其他直接责任人员由其行政主管部门或者有关机关依法给予处分，并予以通报；涉嫌犯罪的，移送司法机关处理：</a:t>
            </a:r>
          </a:p>
        </p:txBody>
      </p:sp>
      <p:sp>
        <p:nvSpPr>
          <p:cNvPr id="136194" name="标题 136193"/>
          <p:cNvSpPr>
            <a:spLocks noGrp="1"/>
          </p:cNvSpPr>
          <p:nvPr>
            <p:ph type="title"/>
          </p:nvPr>
        </p:nvSpPr>
        <p:spPr/>
        <p:txBody>
          <a:bodyPr/>
          <a:lstStyle/>
          <a:p>
            <a:pPr eaLnBrk="1" fontAlgn="auto" hangingPunct="1">
              <a:spcAft>
                <a:spcPts val="0"/>
              </a:spcAft>
              <a:defRPr/>
            </a:pPr>
            <a:r>
              <a:rPr lang="zh-CN" altLang="en-US" noProof="1" smtClean="0"/>
              <a:t>一、采购</a:t>
            </a:r>
            <a:r>
              <a:rPr lang="zh-CN" altLang="en-US" noProof="1"/>
              <a:t>人的法律责任</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127</a:t>
            </a:fld>
            <a:endParaRPr lang="en-US" altLang="zh-CN">
              <a:latin typeface="Arial" pitchFamily="34" charset="0"/>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文本占位符 137218"/>
          <p:cNvSpPr>
            <a:spLocks noGrp="1"/>
          </p:cNvSpPr>
          <p:nvPr>
            <p:ph idx="1"/>
          </p:nvPr>
        </p:nvSpPr>
        <p:spPr/>
        <p:txBody>
          <a:bodyPr/>
          <a:lstStyle/>
          <a:p>
            <a:pPr eaLnBrk="1" hangingPunct="1"/>
            <a:r>
              <a:rPr lang="zh-CN" altLang="en-US" noProof="1" smtClean="0"/>
              <a:t>（一）未按照本办法的规定编制采购需求的；</a:t>
            </a:r>
          </a:p>
          <a:p>
            <a:pPr eaLnBrk="1" hangingPunct="1"/>
            <a:r>
              <a:rPr lang="zh-CN" altLang="en-US" noProof="1" smtClean="0"/>
              <a:t>（二）违反本办法第六条第二款规定的；</a:t>
            </a:r>
          </a:p>
          <a:p>
            <a:pPr eaLnBrk="1" hangingPunct="1"/>
            <a:r>
              <a:rPr lang="zh-CN" altLang="en-US" b="1" noProof="1" smtClean="0"/>
              <a:t>（三）未在规定时间内确定中标人的；</a:t>
            </a:r>
            <a:endParaRPr lang="zh-CN" altLang="en-US" noProof="1" smtClean="0"/>
          </a:p>
          <a:p>
            <a:pPr eaLnBrk="1" hangingPunct="1"/>
            <a:r>
              <a:rPr lang="zh-CN" altLang="en-US" b="1" noProof="1" smtClean="0"/>
              <a:t>（四）向中标人提出不合理要求作为签订合同条件的。</a:t>
            </a:r>
          </a:p>
          <a:p>
            <a:pPr eaLnBrk="1" hangingPunct="1"/>
            <a:endParaRPr lang="zh-CN" altLang="en-US" noProof="1" smtClean="0"/>
          </a:p>
        </p:txBody>
      </p:sp>
      <p:sp>
        <p:nvSpPr>
          <p:cNvPr id="137218" name="标题 137217"/>
          <p:cNvSpPr>
            <a:spLocks noGrp="1"/>
          </p:cNvSpPr>
          <p:nvPr>
            <p:ph type="title"/>
          </p:nvPr>
        </p:nvSpPr>
        <p:spPr/>
        <p:txBody>
          <a:bodyPr/>
          <a:lstStyle/>
          <a:p>
            <a:pPr eaLnBrk="1" fontAlgn="auto" hangingPunct="1">
              <a:spcAft>
                <a:spcPts val="0"/>
              </a:spcAft>
              <a:defRPr/>
            </a:pPr>
            <a:r>
              <a:rPr lang="zh-CN" altLang="en-US" noProof="1" smtClean="0"/>
              <a:t>一、采购</a:t>
            </a:r>
            <a:r>
              <a:rPr lang="zh-CN" altLang="en-US" noProof="1"/>
              <a:t>人的法律责任</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128</a:t>
            </a:fld>
            <a:endParaRPr lang="en-US" altLang="zh-CN">
              <a:latin typeface="Arial" pitchFamily="34" charset="0"/>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文本占位符 138242"/>
          <p:cNvSpPr>
            <a:spLocks noGrp="1"/>
          </p:cNvSpPr>
          <p:nvPr>
            <p:ph idx="1"/>
          </p:nvPr>
        </p:nvSpPr>
        <p:spPr/>
        <p:txBody>
          <a:bodyPr/>
          <a:lstStyle/>
          <a:p>
            <a:pPr eaLnBrk="1" hangingPunct="1"/>
            <a:r>
              <a:rPr lang="zh-CN" altLang="en-US" sz="2800" noProof="1" smtClean="0"/>
              <a:t>第七十八条（修订）　采购人、采购代理机构有下列情形之一的，由财政部门责令限期改正，情节严重的，给予警告，对直接负责的主管人员和其他直接责任人员，由其行政主管部门或者有关机关给予处分，并予通报；采购代理机构有违法所得的，没收违法所得，并可以处以不超过违法所得</a:t>
            </a:r>
            <a:r>
              <a:rPr lang="zh-CN" altLang="zh-CN" sz="2800" noProof="1" smtClean="0"/>
              <a:t>3</a:t>
            </a:r>
            <a:r>
              <a:rPr lang="zh-CN" altLang="en-US" sz="2800" noProof="1" smtClean="0"/>
              <a:t>倍、最高不超过</a:t>
            </a:r>
            <a:r>
              <a:rPr lang="zh-CN" altLang="zh-CN" sz="2800" noProof="1" smtClean="0"/>
              <a:t>3</a:t>
            </a:r>
            <a:r>
              <a:rPr lang="zh-CN" altLang="en-US" sz="2800" noProof="1" smtClean="0"/>
              <a:t>万元的罚款，没有违法所得的，可以处以</a:t>
            </a:r>
            <a:r>
              <a:rPr lang="zh-CN" altLang="zh-CN" sz="2800" noProof="1" smtClean="0"/>
              <a:t>1</a:t>
            </a:r>
            <a:r>
              <a:rPr lang="zh-CN" altLang="en-US" sz="2800" noProof="1" smtClean="0"/>
              <a:t>万元以下的罚款：</a:t>
            </a:r>
            <a:r>
              <a:rPr lang="zh-CN" altLang="en-US" sz="2800" b="1" noProof="1" smtClean="0"/>
              <a:t>　　</a:t>
            </a:r>
            <a:endParaRPr lang="zh-CN" altLang="en-US" sz="2800" noProof="1" smtClean="0"/>
          </a:p>
        </p:txBody>
      </p:sp>
      <p:sp>
        <p:nvSpPr>
          <p:cNvPr id="138242" name="标题 138241"/>
          <p:cNvSpPr>
            <a:spLocks noGrp="1"/>
          </p:cNvSpPr>
          <p:nvPr>
            <p:ph type="title"/>
          </p:nvPr>
        </p:nvSpPr>
        <p:spPr/>
        <p:txBody>
          <a:bodyPr>
            <a:normAutofit fontScale="90000"/>
          </a:bodyPr>
          <a:lstStyle/>
          <a:p>
            <a:pPr eaLnBrk="1" fontAlgn="auto" hangingPunct="1">
              <a:spcAft>
                <a:spcPts val="0"/>
              </a:spcAft>
              <a:defRPr/>
            </a:pPr>
            <a:r>
              <a:rPr lang="zh-CN" altLang="en-US" noProof="1" smtClean="0"/>
              <a:t>二、采购</a:t>
            </a:r>
            <a:r>
              <a:rPr lang="zh-CN" altLang="en-US" noProof="1"/>
              <a:t>人、采购代理机构的法律责任</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129</a:t>
            </a:fld>
            <a:endParaRPr lang="en-US" altLang="zh-CN">
              <a:latin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lvl="0"/>
            <a:r>
              <a:rPr lang="zh-CN" altLang="zh-CN" b="1" dirty="0" smtClean="0"/>
              <a:t>（三）遏制暗收回扣</a:t>
            </a:r>
            <a:endParaRPr lang="zh-CN" altLang="zh-CN" dirty="0" smtClean="0"/>
          </a:p>
          <a:p>
            <a:pPr lvl="0"/>
            <a:r>
              <a:rPr lang="zh-CN" altLang="zh-CN" dirty="0" smtClean="0"/>
              <a:t>细化《条例》内控要求； </a:t>
            </a:r>
          </a:p>
          <a:p>
            <a:pPr lvl="0"/>
            <a:r>
              <a:rPr lang="zh-CN" altLang="zh-CN" dirty="0" smtClean="0"/>
              <a:t>禁止采购人接受供应商赠品、回扣及其他与采购无关的商品、劳务； </a:t>
            </a:r>
          </a:p>
          <a:p>
            <a:pPr lvl="0"/>
            <a:r>
              <a:rPr lang="zh-CN" altLang="zh-CN" dirty="0" smtClean="0"/>
              <a:t>规定违法责任。 </a:t>
            </a:r>
          </a:p>
          <a:p>
            <a:endParaRPr lang="zh-CN" altLang="en-US" dirty="0"/>
          </a:p>
        </p:txBody>
      </p:sp>
      <p:sp>
        <p:nvSpPr>
          <p:cNvPr id="3" name="标题 2"/>
          <p:cNvSpPr>
            <a:spLocks noGrp="1"/>
          </p:cNvSpPr>
          <p:nvPr>
            <p:ph type="title"/>
          </p:nvPr>
        </p:nvSpPr>
        <p:spPr/>
        <p:txBody>
          <a:bodyPr/>
          <a:lstStyle/>
          <a:p>
            <a:r>
              <a:rPr lang="zh-CN" altLang="zh-CN" dirty="0" smtClean="0"/>
              <a:t>四、解决实践中的突出问题</a:t>
            </a:r>
            <a:endParaRPr lang="zh-CN" altLang="en-US" dirty="0"/>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13</a:t>
            </a:fld>
            <a:endParaRPr lang="en-US" altLang="zh-CN">
              <a:latin typeface="Arial" pitchFamily="34" charset="0"/>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文本占位符 139266"/>
          <p:cNvSpPr>
            <a:spLocks noGrp="1"/>
          </p:cNvSpPr>
          <p:nvPr>
            <p:ph idx="1"/>
          </p:nvPr>
        </p:nvSpPr>
        <p:spPr/>
        <p:txBody>
          <a:bodyPr/>
          <a:lstStyle/>
          <a:p>
            <a:pPr eaLnBrk="1" hangingPunct="1"/>
            <a:r>
              <a:rPr lang="zh-CN" altLang="en-US" b="1" noProof="1" smtClean="0"/>
              <a:t>（一）违反本办法第八条第二款规定的；</a:t>
            </a:r>
          </a:p>
          <a:p>
            <a:pPr eaLnBrk="1" hangingPunct="1"/>
            <a:r>
              <a:rPr lang="zh-CN" altLang="en-US" b="1" noProof="1" smtClean="0"/>
              <a:t>（二）设定最低限价的；	</a:t>
            </a:r>
            <a:endParaRPr lang="zh-CN" altLang="en-US" noProof="1" smtClean="0"/>
          </a:p>
          <a:p>
            <a:pPr eaLnBrk="1" hangingPunct="1"/>
            <a:r>
              <a:rPr lang="zh-CN" altLang="en-US" noProof="1" smtClean="0"/>
              <a:t>（三）未按照规定进行资格预审或者资格审查的；</a:t>
            </a:r>
          </a:p>
          <a:p>
            <a:pPr eaLnBrk="1" hangingPunct="1"/>
            <a:r>
              <a:rPr lang="zh-CN" altLang="en-US" noProof="1" smtClean="0"/>
              <a:t>（四）违反本办法规定确定招标文件售价的；</a:t>
            </a:r>
          </a:p>
        </p:txBody>
      </p:sp>
      <p:sp>
        <p:nvSpPr>
          <p:cNvPr id="139266" name="标题 139265"/>
          <p:cNvSpPr>
            <a:spLocks noGrp="1"/>
          </p:cNvSpPr>
          <p:nvPr>
            <p:ph type="title"/>
          </p:nvPr>
        </p:nvSpPr>
        <p:spPr/>
        <p:txBody>
          <a:bodyPr>
            <a:normAutofit fontScale="90000"/>
          </a:bodyPr>
          <a:lstStyle/>
          <a:p>
            <a:pPr eaLnBrk="1" fontAlgn="auto" hangingPunct="1">
              <a:spcAft>
                <a:spcPts val="0"/>
              </a:spcAft>
              <a:defRPr/>
            </a:pPr>
            <a:r>
              <a:rPr lang="zh-CN" altLang="en-US" noProof="1" smtClean="0"/>
              <a:t>二、采购</a:t>
            </a:r>
            <a:r>
              <a:rPr lang="zh-CN" altLang="en-US" noProof="1"/>
              <a:t>人、采购代理机构的法律责任</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130</a:t>
            </a:fld>
            <a:endParaRPr lang="en-US" altLang="zh-CN">
              <a:latin typeface="Arial" pitchFamily="34" charset="0"/>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文本占位符 140290"/>
          <p:cNvSpPr>
            <a:spLocks noGrp="1"/>
          </p:cNvSpPr>
          <p:nvPr>
            <p:ph idx="1"/>
          </p:nvPr>
        </p:nvSpPr>
        <p:spPr/>
        <p:txBody>
          <a:bodyPr/>
          <a:lstStyle/>
          <a:p>
            <a:pPr eaLnBrk="1" hangingPunct="1"/>
            <a:r>
              <a:rPr lang="zh-CN" altLang="en-US" noProof="1" smtClean="0"/>
              <a:t>（五）未按规定对开标、评标活动进行全程录音录像的；</a:t>
            </a:r>
          </a:p>
          <a:p>
            <a:pPr eaLnBrk="1" hangingPunct="1"/>
            <a:r>
              <a:rPr lang="zh-CN" altLang="en-US" noProof="1" smtClean="0"/>
              <a:t>（六）擅自终止招标活动的；</a:t>
            </a:r>
          </a:p>
          <a:p>
            <a:pPr eaLnBrk="1" hangingPunct="1"/>
            <a:r>
              <a:rPr lang="zh-CN" altLang="en-US" noProof="1" smtClean="0"/>
              <a:t>（七）未按照规定进行开标和组织评标的；</a:t>
            </a:r>
          </a:p>
          <a:p>
            <a:pPr eaLnBrk="1" hangingPunct="1"/>
            <a:r>
              <a:rPr lang="zh-CN" altLang="en-US" noProof="1" smtClean="0"/>
              <a:t>（八）未按照规定退还投标保证金的；</a:t>
            </a:r>
          </a:p>
        </p:txBody>
      </p:sp>
      <p:sp>
        <p:nvSpPr>
          <p:cNvPr id="140290" name="标题 140289"/>
          <p:cNvSpPr>
            <a:spLocks noGrp="1"/>
          </p:cNvSpPr>
          <p:nvPr>
            <p:ph type="title"/>
          </p:nvPr>
        </p:nvSpPr>
        <p:spPr/>
        <p:txBody>
          <a:bodyPr>
            <a:normAutofit fontScale="90000"/>
          </a:bodyPr>
          <a:lstStyle/>
          <a:p>
            <a:pPr eaLnBrk="1" fontAlgn="auto" hangingPunct="1">
              <a:spcAft>
                <a:spcPts val="0"/>
              </a:spcAft>
              <a:defRPr/>
            </a:pPr>
            <a:r>
              <a:rPr lang="zh-CN" altLang="en-US" noProof="1" smtClean="0"/>
              <a:t>二、采购</a:t>
            </a:r>
            <a:r>
              <a:rPr lang="zh-CN" altLang="en-US" noProof="1"/>
              <a:t>人、采购代理机构的法律责任</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131</a:t>
            </a:fld>
            <a:endParaRPr lang="en-US" altLang="zh-CN">
              <a:latin typeface="Arial" pitchFamily="34" charset="0"/>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文本占位符 141314"/>
          <p:cNvSpPr>
            <a:spLocks noGrp="1"/>
          </p:cNvSpPr>
          <p:nvPr>
            <p:ph idx="1"/>
          </p:nvPr>
        </p:nvSpPr>
        <p:spPr/>
        <p:txBody>
          <a:bodyPr/>
          <a:lstStyle/>
          <a:p>
            <a:pPr eaLnBrk="1" hangingPunct="1"/>
            <a:r>
              <a:rPr lang="zh-CN" altLang="en-US" noProof="1" smtClean="0"/>
              <a:t>（九）违反本办法规定进行重新评审或者重新组建评标委员会进行评标的；</a:t>
            </a:r>
          </a:p>
          <a:p>
            <a:pPr eaLnBrk="1" hangingPunct="1"/>
            <a:r>
              <a:rPr lang="zh-CN" altLang="en-US" noProof="1" smtClean="0"/>
              <a:t>（十）开标前泄露已获取招标文件的潜在投标人的名称、数量或者其他可能影响公平竞争的有关招标投标情况的；</a:t>
            </a:r>
          </a:p>
          <a:p>
            <a:pPr eaLnBrk="1" hangingPunct="1"/>
            <a:r>
              <a:rPr lang="zh-CN" altLang="en-US" noProof="1" smtClean="0"/>
              <a:t>（十一）未妥善保存采购文件的；</a:t>
            </a:r>
          </a:p>
          <a:p>
            <a:pPr eaLnBrk="1" hangingPunct="1"/>
            <a:r>
              <a:rPr lang="zh-CN" altLang="en-US" noProof="1" smtClean="0"/>
              <a:t>（十二）其他违反本办法规定的情形。</a:t>
            </a:r>
          </a:p>
          <a:p>
            <a:pPr eaLnBrk="1" hangingPunct="1"/>
            <a:endParaRPr lang="zh-CN" altLang="en-US" noProof="1" smtClean="0"/>
          </a:p>
        </p:txBody>
      </p:sp>
      <p:sp>
        <p:nvSpPr>
          <p:cNvPr id="141314" name="标题 141313"/>
          <p:cNvSpPr>
            <a:spLocks noGrp="1"/>
          </p:cNvSpPr>
          <p:nvPr>
            <p:ph type="title"/>
          </p:nvPr>
        </p:nvSpPr>
        <p:spPr/>
        <p:txBody>
          <a:bodyPr>
            <a:normAutofit fontScale="90000"/>
          </a:bodyPr>
          <a:lstStyle/>
          <a:p>
            <a:pPr eaLnBrk="1" fontAlgn="auto" hangingPunct="1">
              <a:spcAft>
                <a:spcPts val="0"/>
              </a:spcAft>
              <a:defRPr/>
            </a:pPr>
            <a:r>
              <a:rPr lang="zh-CN" altLang="en-US" noProof="1" smtClean="0"/>
              <a:t>二、采购</a:t>
            </a:r>
            <a:r>
              <a:rPr lang="zh-CN" altLang="en-US" noProof="1"/>
              <a:t>人、采购代理机构的法律责任</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132</a:t>
            </a:fld>
            <a:endParaRPr lang="en-US" altLang="zh-CN">
              <a:latin typeface="Arial" pitchFamily="34" charset="0"/>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文本占位符 142338"/>
          <p:cNvSpPr>
            <a:spLocks noGrp="1"/>
          </p:cNvSpPr>
          <p:nvPr>
            <p:ph idx="1"/>
          </p:nvPr>
        </p:nvSpPr>
        <p:spPr/>
        <p:txBody>
          <a:bodyPr/>
          <a:lstStyle/>
          <a:p>
            <a:pPr eaLnBrk="1" hangingPunct="1"/>
            <a:r>
              <a:rPr lang="zh-CN" altLang="en-US" noProof="1" smtClean="0"/>
              <a:t>第八十一条（修订）　评标委员会成员有本办法第六十二条所列行为之一的，由财政部门责令限期改正；情节严重的，给予警告，并对其不良行为予以记录。 </a:t>
            </a:r>
          </a:p>
        </p:txBody>
      </p:sp>
      <p:sp>
        <p:nvSpPr>
          <p:cNvPr id="142338" name="标题 142337"/>
          <p:cNvSpPr>
            <a:spLocks noGrp="1"/>
          </p:cNvSpPr>
          <p:nvPr>
            <p:ph type="title"/>
          </p:nvPr>
        </p:nvSpPr>
        <p:spPr/>
        <p:txBody>
          <a:bodyPr/>
          <a:lstStyle/>
          <a:p>
            <a:pPr eaLnBrk="1" fontAlgn="auto" hangingPunct="1">
              <a:spcAft>
                <a:spcPts val="0"/>
              </a:spcAft>
              <a:defRPr/>
            </a:pPr>
            <a:r>
              <a:rPr lang="zh-CN" altLang="en-US" noProof="1" smtClean="0"/>
              <a:t>三、评标</a:t>
            </a:r>
            <a:r>
              <a:rPr lang="zh-CN" altLang="en-US" noProof="1"/>
              <a:t>委员会成员的法律责任</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133</a:t>
            </a:fld>
            <a:endParaRPr lang="en-US" altLang="zh-CN">
              <a:latin typeface="Arial" pitchFamily="34" charset="0"/>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文本占位符 143362"/>
          <p:cNvSpPr>
            <a:spLocks noGrp="1"/>
          </p:cNvSpPr>
          <p:nvPr>
            <p:ph idx="1"/>
          </p:nvPr>
        </p:nvSpPr>
        <p:spPr/>
        <p:txBody>
          <a:bodyPr/>
          <a:lstStyle/>
          <a:p>
            <a:pPr eaLnBrk="1" hangingPunct="1"/>
            <a:r>
              <a:rPr lang="zh-CN" altLang="en-US" noProof="1" smtClean="0"/>
              <a:t>第八十二条（修订）　财政部门及其工作人员在履行监督管理职责中存在</a:t>
            </a:r>
            <a:r>
              <a:rPr lang="zh-CN" altLang="en-US" b="1" noProof="1" smtClean="0"/>
              <a:t>懒政怠政、</a:t>
            </a:r>
            <a:r>
              <a:rPr lang="zh-CN" altLang="en-US" noProof="1" smtClean="0"/>
              <a:t>滥用职权、玩忽职守、徇私舞弊等违法违纪行为的，依照政府采购法、</a:t>
            </a:r>
            <a:r>
              <a:rPr lang="zh-CN" altLang="zh-CN" noProof="1" smtClean="0"/>
              <a:t>《</a:t>
            </a:r>
            <a:r>
              <a:rPr lang="zh-CN" altLang="en-US" noProof="1" smtClean="0"/>
              <a:t>中华人民共和国公务员法</a:t>
            </a:r>
            <a:r>
              <a:rPr lang="zh-CN" altLang="zh-CN" noProof="1" smtClean="0"/>
              <a:t>》</a:t>
            </a:r>
            <a:r>
              <a:rPr lang="zh-CN" altLang="en-US" noProof="1" smtClean="0"/>
              <a:t>、</a:t>
            </a:r>
            <a:r>
              <a:rPr lang="zh-CN" altLang="zh-CN" noProof="1" smtClean="0"/>
              <a:t>《</a:t>
            </a:r>
            <a:r>
              <a:rPr lang="zh-CN" altLang="en-US" noProof="1" smtClean="0"/>
              <a:t>中华人民共和国行政监察法</a:t>
            </a:r>
            <a:r>
              <a:rPr lang="zh-CN" altLang="zh-CN" noProof="1" smtClean="0"/>
              <a:t>》</a:t>
            </a:r>
            <a:r>
              <a:rPr lang="zh-CN" altLang="en-US" noProof="1" smtClean="0"/>
              <a:t>、政府采购法实施条例等国家有关规定追究相应责任；涉嫌犯罪的，移送司法机关处理。 </a:t>
            </a:r>
          </a:p>
        </p:txBody>
      </p:sp>
      <p:sp>
        <p:nvSpPr>
          <p:cNvPr id="143362" name="标题 143361"/>
          <p:cNvSpPr>
            <a:spLocks noGrp="1"/>
          </p:cNvSpPr>
          <p:nvPr>
            <p:ph type="title"/>
          </p:nvPr>
        </p:nvSpPr>
        <p:spPr/>
        <p:txBody>
          <a:bodyPr>
            <a:normAutofit fontScale="90000"/>
          </a:bodyPr>
          <a:lstStyle/>
          <a:p>
            <a:pPr eaLnBrk="1" fontAlgn="auto" hangingPunct="1">
              <a:spcAft>
                <a:spcPts val="0"/>
              </a:spcAft>
              <a:defRPr/>
            </a:pPr>
            <a:r>
              <a:rPr lang="zh-CN" altLang="en-US" noProof="1" smtClean="0"/>
              <a:t>四、财政部</a:t>
            </a:r>
            <a:r>
              <a:rPr lang="zh-CN" altLang="en-US" noProof="1"/>
              <a:t>门及其工作人员的法律责任</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134</a:t>
            </a:fld>
            <a:endParaRPr lang="en-US" altLang="zh-CN">
              <a:latin typeface="Arial" pitchFamily="34" charset="0"/>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endParaRPr lang="en-US" altLang="zh-CN" dirty="0" smtClean="0"/>
          </a:p>
          <a:p>
            <a:endParaRPr lang="en-US" altLang="zh-CN" dirty="0" smtClean="0"/>
          </a:p>
          <a:p>
            <a:endParaRPr lang="en-US" altLang="zh-CN" dirty="0" smtClean="0"/>
          </a:p>
          <a:p>
            <a:endParaRPr lang="en-US" altLang="zh-CN" dirty="0" smtClean="0"/>
          </a:p>
          <a:p>
            <a:r>
              <a:rPr lang="zh-CN" altLang="en-US" dirty="0" smtClean="0"/>
              <a:t>         </a:t>
            </a:r>
            <a:r>
              <a:rPr lang="zh-CN" altLang="en-US" sz="4000" dirty="0" smtClean="0"/>
              <a:t>第九部分 其他规定</a:t>
            </a:r>
            <a:endParaRPr lang="zh-CN" altLang="en-US" sz="4000" dirty="0"/>
          </a:p>
        </p:txBody>
      </p:sp>
      <p:sp>
        <p:nvSpPr>
          <p:cNvPr id="3" name="标题 2"/>
          <p:cNvSpPr>
            <a:spLocks noGrp="1"/>
          </p:cNvSpPr>
          <p:nvPr>
            <p:ph type="title"/>
          </p:nvPr>
        </p:nvSpPr>
        <p:spPr/>
        <p:txBody>
          <a:bodyPr/>
          <a:lstStyle/>
          <a:p>
            <a:endParaRPr lang="zh-CN" altLang="en-US" dirty="0"/>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135</a:t>
            </a:fld>
            <a:endParaRPr lang="en-US" altLang="zh-CN">
              <a:latin typeface="Arial" pitchFamily="34" charset="0"/>
            </a:endParaRP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文本占位符 144386"/>
          <p:cNvSpPr>
            <a:spLocks noGrp="1"/>
          </p:cNvSpPr>
          <p:nvPr>
            <p:ph idx="1"/>
          </p:nvPr>
        </p:nvSpPr>
        <p:spPr/>
        <p:txBody>
          <a:bodyPr/>
          <a:lstStyle/>
          <a:p>
            <a:pPr eaLnBrk="1" hangingPunct="1"/>
            <a:r>
              <a:rPr lang="zh-CN" altLang="en-US" noProof="1" smtClean="0"/>
              <a:t>第八十三条（修订）　政府采购货物服务电子招标投标、政府采购货物中的进口机电产品招标投标有关特殊事宜，由财政部另行规定。</a:t>
            </a:r>
          </a:p>
          <a:p>
            <a:pPr eaLnBrk="1" hangingPunct="1"/>
            <a:r>
              <a:rPr lang="zh-CN" altLang="en-US" noProof="1" smtClean="0"/>
              <a:t>删除</a:t>
            </a:r>
            <a:r>
              <a:rPr lang="zh-CN" altLang="zh-CN" noProof="1" smtClean="0"/>
              <a:t>18</a:t>
            </a:r>
            <a:r>
              <a:rPr lang="zh-CN" altLang="en-US" noProof="1" smtClean="0"/>
              <a:t>号令第八十五条关于协议供货和定点采购的规定</a:t>
            </a:r>
          </a:p>
        </p:txBody>
      </p:sp>
      <p:sp>
        <p:nvSpPr>
          <p:cNvPr id="144386" name="标题 144385"/>
          <p:cNvSpPr>
            <a:spLocks noGrp="1"/>
          </p:cNvSpPr>
          <p:nvPr>
            <p:ph type="title"/>
          </p:nvPr>
        </p:nvSpPr>
        <p:spPr/>
        <p:txBody>
          <a:bodyPr>
            <a:normAutofit fontScale="90000"/>
          </a:bodyPr>
          <a:lstStyle/>
          <a:p>
            <a:pPr eaLnBrk="1" fontAlgn="auto" hangingPunct="1">
              <a:spcAft>
                <a:spcPts val="0"/>
              </a:spcAft>
              <a:defRPr/>
            </a:pPr>
            <a:r>
              <a:rPr lang="zh-CN" altLang="en-US" noProof="1" smtClean="0"/>
              <a:t>一、电子</a:t>
            </a:r>
            <a:r>
              <a:rPr lang="zh-CN" altLang="en-US" noProof="1"/>
              <a:t>招标投标与进口机电产品招标投标</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136</a:t>
            </a:fld>
            <a:endParaRPr lang="en-US" altLang="zh-CN">
              <a:latin typeface="Arial" pitchFamily="34" charset="0"/>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文本占位符 145410"/>
          <p:cNvSpPr>
            <a:spLocks noGrp="1"/>
          </p:cNvSpPr>
          <p:nvPr>
            <p:ph idx="1"/>
          </p:nvPr>
        </p:nvSpPr>
        <p:spPr/>
        <p:txBody>
          <a:bodyPr/>
          <a:lstStyle/>
          <a:p>
            <a:pPr eaLnBrk="1" hangingPunct="1"/>
            <a:r>
              <a:rPr lang="zh-CN" altLang="en-US" noProof="1" smtClean="0"/>
              <a:t>第八十四条（新设）　本办法所称主管预算单位是指负有编制部门预算职责，向本级财政部门申报预算的国家机关、事业单位和团体组织。 </a:t>
            </a:r>
          </a:p>
        </p:txBody>
      </p:sp>
      <p:sp>
        <p:nvSpPr>
          <p:cNvPr id="145410" name="标题 145409"/>
          <p:cNvSpPr>
            <a:spLocks noGrp="1"/>
          </p:cNvSpPr>
          <p:nvPr>
            <p:ph type="title"/>
          </p:nvPr>
        </p:nvSpPr>
        <p:spPr/>
        <p:txBody>
          <a:bodyPr/>
          <a:lstStyle/>
          <a:p>
            <a:pPr eaLnBrk="1" fontAlgn="auto" hangingPunct="1">
              <a:spcAft>
                <a:spcPts val="0"/>
              </a:spcAft>
              <a:defRPr/>
            </a:pPr>
            <a:r>
              <a:rPr lang="zh-CN" altLang="en-US" noProof="1" smtClean="0"/>
              <a:t>二、主管</a:t>
            </a:r>
            <a:r>
              <a:rPr lang="zh-CN" altLang="en-US" noProof="1"/>
              <a:t>预算单位的定义</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137</a:t>
            </a:fld>
            <a:endParaRPr lang="en-US" altLang="zh-CN">
              <a:latin typeface="Arial" pitchFamily="34" charset="0"/>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文本占位符 146434"/>
          <p:cNvSpPr>
            <a:spLocks noGrp="1"/>
          </p:cNvSpPr>
          <p:nvPr>
            <p:ph idx="1"/>
          </p:nvPr>
        </p:nvSpPr>
        <p:spPr/>
        <p:txBody>
          <a:bodyPr/>
          <a:lstStyle/>
          <a:p>
            <a:pPr eaLnBrk="1" hangingPunct="1"/>
            <a:r>
              <a:rPr lang="zh-CN" altLang="en-US" noProof="1" smtClean="0"/>
              <a:t>第八十五条（新设）　本办法规定按日计算期间的，开始当天不计入，从次日开始计算。期限的最后一日是国家法定节假日的，顺延到节假日后的次日为期限的最后一日。</a:t>
            </a:r>
          </a:p>
          <a:p>
            <a:pPr eaLnBrk="1" hangingPunct="1"/>
            <a:r>
              <a:rPr lang="zh-CN" altLang="en-US" noProof="1" smtClean="0"/>
              <a:t>第八十六条（新设）  本办法所称的“以上”、“以下”、“内”、“以内”，包括本数；所称的“不足”，不包括本数。</a:t>
            </a:r>
          </a:p>
        </p:txBody>
      </p:sp>
      <p:sp>
        <p:nvSpPr>
          <p:cNvPr id="146434" name="标题 146433"/>
          <p:cNvSpPr>
            <a:spLocks noGrp="1"/>
          </p:cNvSpPr>
          <p:nvPr>
            <p:ph type="title"/>
          </p:nvPr>
        </p:nvSpPr>
        <p:spPr/>
        <p:txBody>
          <a:bodyPr/>
          <a:lstStyle/>
          <a:p>
            <a:pPr eaLnBrk="1" fontAlgn="auto" hangingPunct="1">
              <a:spcAft>
                <a:spcPts val="0"/>
              </a:spcAft>
              <a:defRPr/>
            </a:pPr>
            <a:r>
              <a:rPr lang="zh-CN" altLang="en-US" noProof="1" smtClean="0"/>
              <a:t>三、期间</a:t>
            </a:r>
            <a:r>
              <a:rPr lang="zh-CN" altLang="en-US" noProof="1"/>
              <a:t>与本数的界定</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138</a:t>
            </a:fld>
            <a:endParaRPr lang="en-US" altLang="zh-CN">
              <a:latin typeface="Arial" pitchFamily="34" charset="0"/>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文本占位符 147458"/>
          <p:cNvSpPr>
            <a:spLocks noGrp="1"/>
          </p:cNvSpPr>
          <p:nvPr>
            <p:ph idx="1"/>
          </p:nvPr>
        </p:nvSpPr>
        <p:spPr/>
        <p:txBody>
          <a:bodyPr/>
          <a:lstStyle/>
          <a:p>
            <a:pPr eaLnBrk="1" hangingPunct="1"/>
            <a:r>
              <a:rPr lang="zh-CN" altLang="en-US" noProof="1" smtClean="0"/>
              <a:t>第八十八条  本办法自</a:t>
            </a:r>
            <a:r>
              <a:rPr lang="zh-CN" altLang="zh-CN" noProof="1" smtClean="0"/>
              <a:t>2017</a:t>
            </a:r>
            <a:r>
              <a:rPr lang="zh-CN" altLang="en-US" noProof="1" smtClean="0"/>
              <a:t>年</a:t>
            </a:r>
            <a:r>
              <a:rPr lang="zh-CN" altLang="zh-CN" noProof="1" smtClean="0"/>
              <a:t>10</a:t>
            </a:r>
            <a:r>
              <a:rPr lang="zh-CN" altLang="en-US" noProof="1" smtClean="0"/>
              <a:t>月</a:t>
            </a:r>
            <a:r>
              <a:rPr lang="zh-CN" altLang="zh-CN" noProof="1" smtClean="0"/>
              <a:t>1</a:t>
            </a:r>
            <a:r>
              <a:rPr lang="zh-CN" altLang="en-US" noProof="1" smtClean="0"/>
              <a:t>日起施行。 </a:t>
            </a:r>
          </a:p>
        </p:txBody>
      </p:sp>
      <p:sp>
        <p:nvSpPr>
          <p:cNvPr id="147458" name="标题 147457"/>
          <p:cNvSpPr>
            <a:spLocks noGrp="1"/>
          </p:cNvSpPr>
          <p:nvPr>
            <p:ph type="title"/>
          </p:nvPr>
        </p:nvSpPr>
        <p:spPr/>
        <p:txBody>
          <a:bodyPr/>
          <a:lstStyle/>
          <a:p>
            <a:pPr eaLnBrk="1" fontAlgn="auto" hangingPunct="1">
              <a:spcAft>
                <a:spcPts val="0"/>
              </a:spcAft>
              <a:defRPr/>
            </a:pPr>
            <a:r>
              <a:rPr lang="zh-CN" altLang="en-US" noProof="1" smtClean="0"/>
              <a:t>四、实施</a:t>
            </a:r>
            <a:r>
              <a:rPr lang="zh-CN" altLang="en-US" noProof="1"/>
              <a:t>日期</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139</a:t>
            </a:fld>
            <a:endParaRPr lang="en-US" altLang="zh-CN">
              <a:latin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文本占位符 26626"/>
          <p:cNvSpPr>
            <a:spLocks noGrp="1"/>
          </p:cNvSpPr>
          <p:nvPr>
            <p:ph idx="1"/>
          </p:nvPr>
        </p:nvSpPr>
        <p:spPr/>
        <p:txBody>
          <a:bodyPr/>
          <a:lstStyle/>
          <a:p>
            <a:pPr eaLnBrk="1" hangingPunct="1"/>
            <a:r>
              <a:rPr lang="zh-CN" altLang="zh-CN" noProof="1" smtClean="0"/>
              <a:t>87</a:t>
            </a:r>
            <a:r>
              <a:rPr lang="zh-CN" altLang="en-US" noProof="1" smtClean="0"/>
              <a:t>号令共</a:t>
            </a:r>
            <a:r>
              <a:rPr lang="zh-CN" altLang="zh-CN" noProof="1" smtClean="0"/>
              <a:t>7</a:t>
            </a:r>
            <a:r>
              <a:rPr lang="zh-CN" altLang="en-US" noProof="1" smtClean="0"/>
              <a:t>章</a:t>
            </a:r>
            <a:r>
              <a:rPr lang="zh-CN" altLang="zh-CN" noProof="1" smtClean="0"/>
              <a:t>88</a:t>
            </a:r>
            <a:r>
              <a:rPr lang="zh-CN" altLang="en-US" noProof="1" smtClean="0"/>
              <a:t>条，较</a:t>
            </a:r>
            <a:r>
              <a:rPr lang="zh-CN" altLang="zh-CN" noProof="1" smtClean="0"/>
              <a:t>18</a:t>
            </a:r>
            <a:r>
              <a:rPr lang="zh-CN" altLang="en-US" noProof="1" smtClean="0"/>
              <a:t>号令删除</a:t>
            </a:r>
            <a:r>
              <a:rPr lang="zh-CN" altLang="zh-CN" noProof="1" smtClean="0"/>
              <a:t>36</a:t>
            </a:r>
            <a:r>
              <a:rPr lang="zh-CN" altLang="en-US" noProof="1" smtClean="0"/>
              <a:t>条，新增</a:t>
            </a:r>
            <a:r>
              <a:rPr lang="zh-CN" altLang="zh-CN" noProof="1" smtClean="0"/>
              <a:t>34</a:t>
            </a:r>
            <a:r>
              <a:rPr lang="zh-CN" altLang="en-US" noProof="1" smtClean="0"/>
              <a:t>条，修订</a:t>
            </a:r>
            <a:r>
              <a:rPr lang="zh-CN" altLang="zh-CN" noProof="1" smtClean="0"/>
              <a:t>54</a:t>
            </a:r>
            <a:r>
              <a:rPr lang="zh-CN" altLang="en-US" noProof="1" smtClean="0"/>
              <a:t>条。</a:t>
            </a:r>
          </a:p>
        </p:txBody>
      </p:sp>
      <p:sp>
        <p:nvSpPr>
          <p:cNvPr id="26626" name="标题 26625"/>
          <p:cNvSpPr>
            <a:spLocks noGrp="1"/>
          </p:cNvSpPr>
          <p:nvPr>
            <p:ph type="title"/>
          </p:nvPr>
        </p:nvSpPr>
        <p:spPr/>
        <p:txBody>
          <a:bodyPr/>
          <a:lstStyle/>
          <a:p>
            <a:pPr eaLnBrk="1" fontAlgn="auto" hangingPunct="1">
              <a:spcAft>
                <a:spcPts val="0"/>
              </a:spcAft>
              <a:defRPr/>
            </a:pPr>
            <a:r>
              <a:rPr lang="zh-CN" altLang="en-US" noProof="1" smtClean="0"/>
              <a:t>五、修订情况</a:t>
            </a:r>
            <a:endParaRPr lang="zh-CN" altLang="en-US" noProof="1"/>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14</a:t>
            </a:fld>
            <a:endParaRPr lang="en-US" altLang="zh-CN">
              <a:latin typeface="Arial" pitchFamily="34" charset="0"/>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标题 148481"/>
          <p:cNvSpPr>
            <a:spLocks noGrp="1"/>
          </p:cNvSpPr>
          <p:nvPr>
            <p:ph type="title"/>
          </p:nvPr>
        </p:nvSpPr>
        <p:spPr>
          <a:xfrm>
            <a:off x="971550" y="2565400"/>
            <a:ext cx="7543800" cy="1431925"/>
          </a:xfrm>
        </p:spPr>
        <p:txBody>
          <a:bodyPr/>
          <a:lstStyle/>
          <a:p>
            <a:pPr algn="ctr" eaLnBrk="1" fontAlgn="auto" hangingPunct="1">
              <a:spcAft>
                <a:spcPts val="0"/>
              </a:spcAft>
              <a:defRPr/>
            </a:pPr>
            <a:r>
              <a:rPr lang="zh-CN" altLang="en-US" sz="6000" noProof="1"/>
              <a:t>谢  谢！</a:t>
            </a:r>
          </a:p>
        </p:txBody>
      </p:sp>
      <p:sp>
        <p:nvSpPr>
          <p:cNvPr id="3" name="灯片编号占位符 2"/>
          <p:cNvSpPr>
            <a:spLocks noGrp="1"/>
          </p:cNvSpPr>
          <p:nvPr>
            <p:ph type="sldNum" sz="quarter" idx="12"/>
          </p:nvPr>
        </p:nvSpPr>
        <p:spPr/>
        <p:txBody>
          <a:bodyPr/>
          <a:lstStyle/>
          <a:p>
            <a:pPr>
              <a:defRPr/>
            </a:pPr>
            <a:fld id="{E1147EA2-7C09-4E01-B0EE-F33D31CC2A88}" type="slidenum">
              <a:rPr lang="zh-CN" altLang="en-US" smtClean="0"/>
              <a:pPr>
                <a:defRPr/>
              </a:pPr>
              <a:t>140</a:t>
            </a:fld>
            <a:endParaRPr lang="en-US" altLang="zh-CN">
              <a:latin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endParaRPr lang="en-US" altLang="zh-CN" dirty="0" smtClean="0"/>
          </a:p>
          <a:p>
            <a:r>
              <a:rPr lang="zh-CN" altLang="en-US" dirty="0" smtClean="0"/>
              <a:t>         </a:t>
            </a:r>
            <a:endParaRPr lang="en-US" altLang="zh-CN" dirty="0" smtClean="0"/>
          </a:p>
          <a:p>
            <a:endParaRPr lang="en-US" altLang="zh-CN" dirty="0" smtClean="0"/>
          </a:p>
          <a:p>
            <a:r>
              <a:rPr lang="en-US" altLang="zh-CN" dirty="0" smtClean="0"/>
              <a:t>          </a:t>
            </a:r>
            <a:r>
              <a:rPr lang="zh-CN" altLang="en-US" sz="4000" dirty="0" smtClean="0"/>
              <a:t>第三部分 总则要求</a:t>
            </a:r>
            <a:endParaRPr lang="zh-CN" altLang="en-US" sz="4000" dirty="0"/>
          </a:p>
        </p:txBody>
      </p:sp>
      <p:sp>
        <p:nvSpPr>
          <p:cNvPr id="3" name="标题 2"/>
          <p:cNvSpPr>
            <a:spLocks noGrp="1"/>
          </p:cNvSpPr>
          <p:nvPr>
            <p:ph type="title"/>
          </p:nvPr>
        </p:nvSpPr>
        <p:spPr/>
        <p:txBody>
          <a:bodyPr/>
          <a:lstStyle/>
          <a:p>
            <a:endParaRPr lang="zh-CN" altLang="en-US" dirty="0"/>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15</a:t>
            </a:fld>
            <a:endParaRPr lang="en-US" altLang="zh-CN">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文本占位符 27650"/>
          <p:cNvSpPr>
            <a:spLocks noGrp="1"/>
          </p:cNvSpPr>
          <p:nvPr>
            <p:ph idx="1"/>
          </p:nvPr>
        </p:nvSpPr>
        <p:spPr/>
        <p:txBody>
          <a:bodyPr/>
          <a:lstStyle/>
          <a:p>
            <a:pPr eaLnBrk="1" hangingPunct="1"/>
            <a:r>
              <a:rPr lang="zh-CN" altLang="en-US" noProof="1" smtClean="0"/>
              <a:t>第二条（调整）　本办法适用于在中华人民共和国境内开展政府采购货物和服务（以下简称货物服务）招标投标活动。</a:t>
            </a:r>
          </a:p>
          <a:p>
            <a:pPr eaLnBrk="1" hangingPunct="1"/>
            <a:endParaRPr lang="en-US" altLang="zh-CN" noProof="1" smtClean="0"/>
          </a:p>
          <a:p>
            <a:pPr eaLnBrk="1" hangingPunct="1">
              <a:buNone/>
            </a:pPr>
            <a:endParaRPr lang="en-US" altLang="zh-CN" noProof="1" smtClean="0"/>
          </a:p>
          <a:p>
            <a:pPr eaLnBrk="1" hangingPunct="1"/>
            <a:endParaRPr lang="zh-CN" altLang="en-US" noProof="1" smtClean="0"/>
          </a:p>
        </p:txBody>
      </p:sp>
      <p:sp>
        <p:nvSpPr>
          <p:cNvPr id="27650" name="标题 27649"/>
          <p:cNvSpPr>
            <a:spLocks noGrp="1"/>
          </p:cNvSpPr>
          <p:nvPr>
            <p:ph type="title"/>
          </p:nvPr>
        </p:nvSpPr>
        <p:spPr/>
        <p:txBody>
          <a:bodyPr/>
          <a:lstStyle/>
          <a:p>
            <a:pPr eaLnBrk="1" fontAlgn="auto" hangingPunct="1">
              <a:spcAft>
                <a:spcPts val="0"/>
              </a:spcAft>
              <a:defRPr/>
            </a:pPr>
            <a:r>
              <a:rPr lang="zh-CN" altLang="en-US" noProof="1" smtClean="0"/>
              <a:t>一、适用范围</a:t>
            </a:r>
            <a:endParaRPr lang="zh-CN" altLang="en-US" noProof="1"/>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16</a:t>
            </a:fld>
            <a:endParaRPr lang="en-US" altLang="zh-CN">
              <a:latin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文本占位符 28674"/>
          <p:cNvSpPr>
            <a:spLocks noGrp="1"/>
          </p:cNvSpPr>
          <p:nvPr>
            <p:ph idx="1"/>
          </p:nvPr>
        </p:nvSpPr>
        <p:spPr/>
        <p:txBody>
          <a:bodyPr/>
          <a:lstStyle/>
          <a:p>
            <a:pPr eaLnBrk="1" hangingPunct="1"/>
            <a:r>
              <a:rPr lang="zh-CN" altLang="en-US" noProof="1" smtClean="0"/>
              <a:t>第四条（调整）　属于地方预算的政府采购项目</a:t>
            </a:r>
            <a:r>
              <a:rPr lang="zh-CN" altLang="zh-CN" noProof="1" smtClean="0"/>
              <a:t>,</a:t>
            </a:r>
            <a:r>
              <a:rPr lang="zh-CN" altLang="en-US" noProof="1" smtClean="0"/>
              <a:t>省、自治区、直辖市人民政府根据实际情况，可以确定分别适用于本行政区域省级、设区的市级、县级公开招标数额标准。 </a:t>
            </a:r>
          </a:p>
          <a:p>
            <a:pPr eaLnBrk="1" hangingPunct="1"/>
            <a:r>
              <a:rPr lang="zh-CN" altLang="en-US" noProof="1" smtClean="0"/>
              <a:t>案例分析：公开招标数额标准以下的项目是否可以采用公开招标？</a:t>
            </a:r>
          </a:p>
        </p:txBody>
      </p:sp>
      <p:sp>
        <p:nvSpPr>
          <p:cNvPr id="28674" name="标题 28673"/>
          <p:cNvSpPr>
            <a:spLocks noGrp="1"/>
          </p:cNvSpPr>
          <p:nvPr>
            <p:ph type="title"/>
          </p:nvPr>
        </p:nvSpPr>
        <p:spPr/>
        <p:txBody>
          <a:bodyPr/>
          <a:lstStyle/>
          <a:p>
            <a:pPr eaLnBrk="1" fontAlgn="auto" hangingPunct="1">
              <a:spcAft>
                <a:spcPts val="0"/>
              </a:spcAft>
              <a:defRPr/>
            </a:pPr>
            <a:r>
              <a:rPr lang="zh-CN" altLang="en-US" noProof="1" smtClean="0"/>
              <a:t>二、公开</a:t>
            </a:r>
            <a:r>
              <a:rPr lang="zh-CN" altLang="en-US" noProof="1"/>
              <a:t>招标数额标准</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17</a:t>
            </a:fld>
            <a:endParaRPr lang="en-US" altLang="zh-CN">
              <a:latin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smtClean="0"/>
              <a:t>第五条　采购人应当在货物服务招标投标活动中落实节约能源、保护环境、扶持不发达地区和少数民族地区、促进中小企业发展等政府采购政策。</a:t>
            </a:r>
            <a:endParaRPr lang="zh-CN" altLang="en-US" dirty="0"/>
          </a:p>
        </p:txBody>
      </p:sp>
      <p:sp>
        <p:nvSpPr>
          <p:cNvPr id="3" name="标题 2"/>
          <p:cNvSpPr>
            <a:spLocks noGrp="1"/>
          </p:cNvSpPr>
          <p:nvPr>
            <p:ph type="title"/>
          </p:nvPr>
        </p:nvSpPr>
        <p:spPr/>
        <p:txBody>
          <a:bodyPr/>
          <a:lstStyle/>
          <a:p>
            <a:r>
              <a:rPr lang="zh-CN" altLang="en-US" dirty="0" smtClean="0"/>
              <a:t>三、政府采购政策要求</a:t>
            </a:r>
            <a:endParaRPr lang="zh-CN" altLang="en-US" dirty="0"/>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18</a:t>
            </a:fld>
            <a:endParaRPr lang="en-US" altLang="zh-CN">
              <a:latin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文本占位符 29698"/>
          <p:cNvSpPr>
            <a:spLocks noGrp="1"/>
          </p:cNvSpPr>
          <p:nvPr>
            <p:ph idx="1"/>
          </p:nvPr>
        </p:nvSpPr>
        <p:spPr/>
        <p:txBody>
          <a:bodyPr/>
          <a:lstStyle/>
          <a:p>
            <a:pPr eaLnBrk="1" hangingPunct="1"/>
            <a:r>
              <a:rPr lang="zh-CN" altLang="en-US" dirty="0" smtClean="0"/>
              <a:t>第六条（新设）　采购人应当按照行政事业单位内部控制规范要求，建立健全本单位政府采购内部控制制度，在编制政府采购预算和实施计划、确定采购需求、组织采购活动、履约验收、答复询问质疑、配合投诉处理及监督检查等重点环节加强内部控制管理。 </a:t>
            </a:r>
            <a:endParaRPr lang="en-US" altLang="zh-CN" dirty="0" smtClean="0"/>
          </a:p>
          <a:p>
            <a:pPr eaLnBrk="1" hangingPunct="1"/>
            <a:r>
              <a:rPr lang="zh-CN" altLang="en-US" dirty="0" smtClean="0"/>
              <a:t>采购人不得向供应商索要或者接受其给予的赠品、回扣或者与采购无关的其他商品、服务。 </a:t>
            </a:r>
            <a:endParaRPr lang="zh-CN" altLang="en-US" noProof="1" smtClean="0"/>
          </a:p>
        </p:txBody>
      </p:sp>
      <p:sp>
        <p:nvSpPr>
          <p:cNvPr id="29698" name="标题 29697"/>
          <p:cNvSpPr>
            <a:spLocks noGrp="1"/>
          </p:cNvSpPr>
          <p:nvPr>
            <p:ph type="title"/>
          </p:nvPr>
        </p:nvSpPr>
        <p:spPr/>
        <p:txBody>
          <a:bodyPr/>
          <a:lstStyle/>
          <a:p>
            <a:pPr eaLnBrk="1" fontAlgn="auto" hangingPunct="1">
              <a:spcAft>
                <a:spcPts val="0"/>
              </a:spcAft>
              <a:defRPr/>
            </a:pPr>
            <a:r>
              <a:rPr lang="zh-CN" altLang="en-US" noProof="1" smtClean="0"/>
              <a:t>四、政府</a:t>
            </a:r>
            <a:r>
              <a:rPr lang="zh-CN" altLang="en-US" noProof="1"/>
              <a:t>采购内部控制制度</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19</a:t>
            </a:fld>
            <a:endParaRPr lang="en-US" altLang="zh-CN">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algn="ctr">
              <a:buNone/>
            </a:pPr>
            <a:r>
              <a:rPr lang="zh-CN" altLang="en-US" dirty="0" smtClean="0"/>
              <a:t> 第一部分 出台背景</a:t>
            </a:r>
            <a:endParaRPr lang="en-US" altLang="zh-CN" dirty="0" smtClean="0"/>
          </a:p>
          <a:p>
            <a:pPr algn="ctr"/>
            <a:r>
              <a:rPr lang="zh-CN" altLang="en-US" dirty="0" smtClean="0"/>
              <a:t>第二部分 主要变化</a:t>
            </a:r>
            <a:endParaRPr lang="en-US" altLang="zh-CN" dirty="0" smtClean="0"/>
          </a:p>
          <a:p>
            <a:pPr algn="ctr"/>
            <a:r>
              <a:rPr lang="zh-CN" altLang="en-US" dirty="0" smtClean="0"/>
              <a:t>第三部分 总则要求</a:t>
            </a:r>
            <a:endParaRPr lang="en-US" altLang="zh-CN" dirty="0" smtClean="0"/>
          </a:p>
          <a:p>
            <a:pPr algn="ctr"/>
            <a:r>
              <a:rPr lang="zh-CN" altLang="en-US" dirty="0" smtClean="0"/>
              <a:t>第四部分 招标规定</a:t>
            </a:r>
            <a:endParaRPr lang="en-US" altLang="zh-CN" dirty="0" smtClean="0"/>
          </a:p>
          <a:p>
            <a:pPr algn="ctr"/>
            <a:r>
              <a:rPr lang="zh-CN" altLang="en-US" dirty="0" smtClean="0"/>
              <a:t>第五部分 投标规则</a:t>
            </a:r>
            <a:endParaRPr lang="en-US" altLang="zh-CN" dirty="0" smtClean="0"/>
          </a:p>
          <a:p>
            <a:pPr algn="ctr"/>
            <a:r>
              <a:rPr lang="zh-CN" altLang="en-US" dirty="0" smtClean="0"/>
              <a:t>第六部分 评标要求</a:t>
            </a:r>
            <a:endParaRPr lang="en-US" altLang="zh-CN" dirty="0" smtClean="0"/>
          </a:p>
          <a:p>
            <a:pPr algn="ctr"/>
            <a:r>
              <a:rPr lang="zh-CN" altLang="en-US" dirty="0" smtClean="0"/>
              <a:t>第七部分 合同履行</a:t>
            </a:r>
            <a:endParaRPr lang="en-US" altLang="zh-CN" dirty="0" smtClean="0"/>
          </a:p>
          <a:p>
            <a:pPr algn="ctr"/>
            <a:r>
              <a:rPr lang="zh-CN" altLang="en-US" dirty="0" smtClean="0"/>
              <a:t>第八部分 法律责任</a:t>
            </a:r>
            <a:endParaRPr lang="en-US" altLang="zh-CN" dirty="0" smtClean="0"/>
          </a:p>
          <a:p>
            <a:pPr algn="ctr"/>
            <a:r>
              <a:rPr lang="zh-CN" altLang="en-US" dirty="0" smtClean="0"/>
              <a:t>第九部分 其他规定 </a:t>
            </a:r>
            <a:endParaRPr lang="zh-CN" altLang="en-US" dirty="0"/>
          </a:p>
        </p:txBody>
      </p:sp>
      <p:sp>
        <p:nvSpPr>
          <p:cNvPr id="3" name="标题 2"/>
          <p:cNvSpPr>
            <a:spLocks noGrp="1"/>
          </p:cNvSpPr>
          <p:nvPr>
            <p:ph type="title"/>
          </p:nvPr>
        </p:nvSpPr>
        <p:spPr/>
        <p:txBody>
          <a:bodyPr/>
          <a:lstStyle/>
          <a:p>
            <a:r>
              <a:rPr lang="zh-CN" altLang="en-US" dirty="0" smtClean="0"/>
              <a:t>目录</a:t>
            </a:r>
            <a:endParaRPr lang="zh-CN" altLang="en-US" dirty="0"/>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2</a:t>
            </a:fld>
            <a:endParaRPr lang="en-US" altLang="zh-CN">
              <a:latin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文本占位符 30722"/>
          <p:cNvSpPr>
            <a:spLocks noGrp="1"/>
          </p:cNvSpPr>
          <p:nvPr>
            <p:ph idx="1"/>
          </p:nvPr>
        </p:nvSpPr>
        <p:spPr/>
        <p:txBody>
          <a:bodyPr/>
          <a:lstStyle/>
          <a:p>
            <a:pPr eaLnBrk="1" hangingPunct="1"/>
            <a:r>
              <a:rPr lang="zh-CN" altLang="en-US" noProof="1" smtClean="0"/>
              <a:t>第七条（新设）　采购人应当按照财政部制定的</a:t>
            </a:r>
            <a:r>
              <a:rPr lang="zh-CN" altLang="zh-CN" noProof="1" smtClean="0"/>
              <a:t>《</a:t>
            </a:r>
            <a:r>
              <a:rPr lang="zh-CN" altLang="en-US" noProof="1" smtClean="0"/>
              <a:t>政府采购品目分类目录</a:t>
            </a:r>
            <a:r>
              <a:rPr lang="zh-CN" altLang="zh-CN" noProof="1" smtClean="0"/>
              <a:t>》</a:t>
            </a:r>
            <a:r>
              <a:rPr lang="zh-CN" altLang="en-US" noProof="1" smtClean="0"/>
              <a:t>确定采购项目属性。按照</a:t>
            </a:r>
            <a:r>
              <a:rPr lang="zh-CN" altLang="zh-CN" noProof="1" smtClean="0"/>
              <a:t>《</a:t>
            </a:r>
            <a:r>
              <a:rPr lang="zh-CN" altLang="en-US" noProof="1" smtClean="0"/>
              <a:t>政府采购品目分类目录</a:t>
            </a:r>
            <a:r>
              <a:rPr lang="zh-CN" altLang="zh-CN" noProof="1" smtClean="0"/>
              <a:t>》</a:t>
            </a:r>
            <a:r>
              <a:rPr lang="zh-CN" altLang="en-US" noProof="1" smtClean="0"/>
              <a:t>无法确定的，</a:t>
            </a:r>
            <a:r>
              <a:rPr lang="zh-CN" altLang="en-US" b="1" noProof="1" smtClean="0"/>
              <a:t>按照有利于采购项目实施的原则确定。</a:t>
            </a:r>
          </a:p>
          <a:p>
            <a:pPr eaLnBrk="1" hangingPunct="1">
              <a:buNone/>
            </a:pPr>
            <a:endParaRPr lang="zh-CN" altLang="en-US" noProof="1" smtClean="0"/>
          </a:p>
        </p:txBody>
      </p:sp>
      <p:sp>
        <p:nvSpPr>
          <p:cNvPr id="30722" name="标题 30721"/>
          <p:cNvSpPr>
            <a:spLocks noGrp="1"/>
          </p:cNvSpPr>
          <p:nvPr>
            <p:ph type="title"/>
          </p:nvPr>
        </p:nvSpPr>
        <p:spPr/>
        <p:txBody>
          <a:bodyPr/>
          <a:lstStyle/>
          <a:p>
            <a:pPr eaLnBrk="1" fontAlgn="auto" hangingPunct="1">
              <a:spcAft>
                <a:spcPts val="0"/>
              </a:spcAft>
              <a:defRPr/>
            </a:pPr>
            <a:r>
              <a:rPr lang="zh-CN" altLang="en-US" noProof="1" smtClean="0"/>
              <a:t>五、采购</a:t>
            </a:r>
            <a:r>
              <a:rPr lang="zh-CN" altLang="en-US" noProof="1"/>
              <a:t>项目属性的确定</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20</a:t>
            </a:fld>
            <a:endParaRPr lang="en-US" altLang="zh-CN">
              <a:latin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文本占位符 31746"/>
          <p:cNvSpPr>
            <a:spLocks noGrp="1"/>
          </p:cNvSpPr>
          <p:nvPr>
            <p:ph idx="1"/>
          </p:nvPr>
        </p:nvSpPr>
        <p:spPr/>
        <p:txBody>
          <a:bodyPr/>
          <a:lstStyle/>
          <a:p>
            <a:pPr eaLnBrk="1" hangingPunct="1"/>
            <a:r>
              <a:rPr lang="zh-CN" altLang="en-US" noProof="1" smtClean="0"/>
              <a:t>第八条（新设）</a:t>
            </a:r>
            <a:r>
              <a:rPr lang="zh-CN" altLang="en-US" dirty="0" smtClean="0"/>
              <a:t>采购人委托采购代理机构代理招标的，采购代理机构应当在采购人委托的范围内依法开展采购活动。</a:t>
            </a:r>
            <a:endParaRPr lang="en-US" altLang="zh-CN" noProof="1" smtClean="0"/>
          </a:p>
          <a:p>
            <a:pPr eaLnBrk="1" hangingPunct="1"/>
            <a:r>
              <a:rPr lang="zh-CN" altLang="en-US" noProof="1" smtClean="0"/>
              <a:t>采购代理机构及其分支机构不得在所代理的采购项目中投标或者代理投标，不得为所代理的采购项目的投标人参加本项目提供投标咨询。</a:t>
            </a:r>
          </a:p>
        </p:txBody>
      </p:sp>
      <p:sp>
        <p:nvSpPr>
          <p:cNvPr id="31746" name="标题 31745"/>
          <p:cNvSpPr>
            <a:spLocks noGrp="1"/>
          </p:cNvSpPr>
          <p:nvPr>
            <p:ph type="title"/>
          </p:nvPr>
        </p:nvSpPr>
        <p:spPr/>
        <p:txBody>
          <a:bodyPr/>
          <a:lstStyle/>
          <a:p>
            <a:pPr eaLnBrk="1" fontAlgn="auto" hangingPunct="1">
              <a:spcAft>
                <a:spcPts val="0"/>
              </a:spcAft>
              <a:defRPr/>
            </a:pPr>
            <a:r>
              <a:rPr lang="zh-CN" altLang="en-US" noProof="1" smtClean="0"/>
              <a:t>六、采购</a:t>
            </a:r>
            <a:r>
              <a:rPr lang="zh-CN" altLang="en-US" noProof="1"/>
              <a:t>代理机构的代理限制</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21</a:t>
            </a:fld>
            <a:endParaRPr lang="en-US" altLang="zh-CN">
              <a:latin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endParaRPr lang="en-US" altLang="zh-CN" dirty="0" smtClean="0"/>
          </a:p>
          <a:p>
            <a:endParaRPr lang="en-US" altLang="zh-CN" dirty="0" smtClean="0"/>
          </a:p>
          <a:p>
            <a:endParaRPr lang="en-US" altLang="zh-CN" dirty="0" smtClean="0"/>
          </a:p>
          <a:p>
            <a:r>
              <a:rPr lang="en-US" altLang="zh-CN" dirty="0" smtClean="0"/>
              <a:t>          </a:t>
            </a:r>
            <a:r>
              <a:rPr lang="zh-CN" altLang="en-US" sz="4000" dirty="0" smtClean="0"/>
              <a:t>第四部分 招标规定</a:t>
            </a:r>
            <a:endParaRPr lang="zh-CN" altLang="en-US" sz="4000" dirty="0"/>
          </a:p>
        </p:txBody>
      </p:sp>
      <p:sp>
        <p:nvSpPr>
          <p:cNvPr id="3" name="标题 2"/>
          <p:cNvSpPr>
            <a:spLocks noGrp="1"/>
          </p:cNvSpPr>
          <p:nvPr>
            <p:ph type="title"/>
          </p:nvPr>
        </p:nvSpPr>
        <p:spPr/>
        <p:txBody>
          <a:bodyPr>
            <a:normAutofit fontScale="90000"/>
          </a:bodyPr>
          <a:lstStyle/>
          <a:p>
            <a:r>
              <a:rPr lang="en-US" altLang="zh-CN" dirty="0" smtClean="0"/>
              <a:t/>
            </a:r>
            <a:br>
              <a:rPr lang="en-US" altLang="zh-CN" dirty="0" smtClean="0"/>
            </a:br>
            <a:endParaRPr lang="zh-CN" altLang="en-US" dirty="0"/>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22</a:t>
            </a:fld>
            <a:endParaRPr lang="en-US" altLang="zh-CN">
              <a:latin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文本占位符 32770"/>
          <p:cNvSpPr>
            <a:spLocks noGrp="1"/>
          </p:cNvSpPr>
          <p:nvPr>
            <p:ph idx="1"/>
          </p:nvPr>
        </p:nvSpPr>
        <p:spPr/>
        <p:txBody>
          <a:bodyPr/>
          <a:lstStyle/>
          <a:p>
            <a:pPr eaLnBrk="1" hangingPunct="1"/>
            <a:r>
              <a:rPr lang="zh-CN" altLang="en-US" noProof="1" smtClean="0"/>
              <a:t>第九条（修改）</a:t>
            </a:r>
            <a:r>
              <a:rPr lang="zh-CN" altLang="en-US" dirty="0" smtClean="0"/>
              <a:t>未纳入集中采购目录的政府采购项目，采购人可以自行招标，也可以委托采购代理机构在委托的范围内代理招标。</a:t>
            </a:r>
            <a:endParaRPr lang="en-US" altLang="zh-CN" dirty="0" smtClean="0"/>
          </a:p>
          <a:p>
            <a:pPr eaLnBrk="1" hangingPunct="1"/>
            <a:r>
              <a:rPr lang="zh-CN" altLang="en-US" noProof="1" smtClean="0"/>
              <a:t>采购人自行组织开展招标活动的，应当符合下列条件：</a:t>
            </a:r>
          </a:p>
          <a:p>
            <a:pPr eaLnBrk="1" hangingPunct="1"/>
            <a:r>
              <a:rPr lang="zh-CN" altLang="en-US" noProof="1" smtClean="0"/>
              <a:t>（一）有编制招标文件、组织招标的能力和条件；</a:t>
            </a:r>
          </a:p>
          <a:p>
            <a:pPr eaLnBrk="1" hangingPunct="1"/>
            <a:r>
              <a:rPr lang="zh-CN" altLang="en-US" noProof="1" smtClean="0"/>
              <a:t>（二）有与采购项目专业性相适应的专业人员。</a:t>
            </a:r>
          </a:p>
        </p:txBody>
      </p:sp>
      <p:sp>
        <p:nvSpPr>
          <p:cNvPr id="32770" name="标题 32769"/>
          <p:cNvSpPr>
            <a:spLocks noGrp="1"/>
          </p:cNvSpPr>
          <p:nvPr>
            <p:ph type="title"/>
          </p:nvPr>
        </p:nvSpPr>
        <p:spPr/>
        <p:txBody>
          <a:bodyPr/>
          <a:lstStyle/>
          <a:p>
            <a:pPr eaLnBrk="1" fontAlgn="auto" hangingPunct="1">
              <a:spcAft>
                <a:spcPts val="0"/>
              </a:spcAft>
              <a:defRPr/>
            </a:pPr>
            <a:r>
              <a:rPr lang="zh-CN" altLang="en-US" noProof="1" smtClean="0"/>
              <a:t>一、采购</a:t>
            </a:r>
            <a:r>
              <a:rPr lang="zh-CN" altLang="en-US" noProof="1"/>
              <a:t>人自行招标的条件</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23</a:t>
            </a:fld>
            <a:endParaRPr lang="en-US" altLang="zh-CN">
              <a:latin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文本占位符 33794"/>
          <p:cNvSpPr>
            <a:spLocks noGrp="1"/>
          </p:cNvSpPr>
          <p:nvPr>
            <p:ph idx="1"/>
          </p:nvPr>
        </p:nvSpPr>
        <p:spPr/>
        <p:txBody>
          <a:bodyPr/>
          <a:lstStyle/>
          <a:p>
            <a:pPr eaLnBrk="1" hangingPunct="1"/>
            <a:r>
              <a:rPr lang="zh-CN" altLang="en-US" noProof="1" smtClean="0"/>
              <a:t>第十条（新设）　采购人应当对采购标的的市场技术或者服务水平、供应、价格等情况进行市场调查，根据调查情况、资产配置标准等科学、合理地确定采购需求，进行价格测算。</a:t>
            </a:r>
          </a:p>
        </p:txBody>
      </p:sp>
      <p:sp>
        <p:nvSpPr>
          <p:cNvPr id="33794" name="标题 33793"/>
          <p:cNvSpPr>
            <a:spLocks noGrp="1"/>
          </p:cNvSpPr>
          <p:nvPr>
            <p:ph type="title"/>
          </p:nvPr>
        </p:nvSpPr>
        <p:spPr/>
        <p:txBody>
          <a:bodyPr/>
          <a:lstStyle/>
          <a:p>
            <a:pPr eaLnBrk="1" fontAlgn="auto" hangingPunct="1">
              <a:spcAft>
                <a:spcPts val="0"/>
              </a:spcAft>
              <a:defRPr/>
            </a:pPr>
            <a:r>
              <a:rPr lang="zh-CN" altLang="en-US" noProof="1" smtClean="0"/>
              <a:t>二、采购</a:t>
            </a:r>
            <a:r>
              <a:rPr lang="zh-CN" altLang="en-US" noProof="1"/>
              <a:t>人市场调查与价格测算</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24</a:t>
            </a:fld>
            <a:endParaRPr lang="en-US" altLang="zh-CN">
              <a:latin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文本占位符 34818"/>
          <p:cNvSpPr>
            <a:spLocks noGrp="1"/>
          </p:cNvSpPr>
          <p:nvPr>
            <p:ph idx="1"/>
          </p:nvPr>
        </p:nvSpPr>
        <p:spPr/>
        <p:txBody>
          <a:bodyPr/>
          <a:lstStyle/>
          <a:p>
            <a:pPr eaLnBrk="1" hangingPunct="1">
              <a:lnSpc>
                <a:spcPct val="90000"/>
              </a:lnSpc>
            </a:pPr>
            <a:r>
              <a:rPr lang="zh-CN" altLang="en-US" noProof="1" smtClean="0"/>
              <a:t>第十一条（新设）采购需求应当完整、明确，包括以下内容：</a:t>
            </a:r>
          </a:p>
          <a:p>
            <a:pPr eaLnBrk="1" hangingPunct="1">
              <a:lnSpc>
                <a:spcPct val="90000"/>
              </a:lnSpc>
            </a:pPr>
            <a:r>
              <a:rPr lang="zh-CN" altLang="en-US" noProof="1" smtClean="0"/>
              <a:t>（一）采购标的需实现的功能或者目标，以及为落实政府采购政策需满足的要求；</a:t>
            </a:r>
          </a:p>
          <a:p>
            <a:pPr eaLnBrk="1" hangingPunct="1">
              <a:lnSpc>
                <a:spcPct val="90000"/>
              </a:lnSpc>
            </a:pPr>
            <a:r>
              <a:rPr lang="zh-CN" altLang="en-US" noProof="1" smtClean="0"/>
              <a:t>（二）采购标的需执行的国家相关标准、行业标准、地方标准或者其他标准、规范；　　</a:t>
            </a:r>
          </a:p>
        </p:txBody>
      </p:sp>
      <p:sp>
        <p:nvSpPr>
          <p:cNvPr id="34818" name="标题 34817"/>
          <p:cNvSpPr>
            <a:spLocks noGrp="1"/>
          </p:cNvSpPr>
          <p:nvPr>
            <p:ph type="title"/>
          </p:nvPr>
        </p:nvSpPr>
        <p:spPr/>
        <p:txBody>
          <a:bodyPr/>
          <a:lstStyle/>
          <a:p>
            <a:pPr eaLnBrk="1" fontAlgn="auto" hangingPunct="1">
              <a:spcAft>
                <a:spcPts val="0"/>
              </a:spcAft>
              <a:defRPr/>
            </a:pPr>
            <a:r>
              <a:rPr lang="zh-CN" altLang="en-US" noProof="1" smtClean="0"/>
              <a:t>三、采购</a:t>
            </a:r>
            <a:r>
              <a:rPr lang="zh-CN" altLang="en-US" noProof="1"/>
              <a:t>需求的内容</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25</a:t>
            </a:fld>
            <a:endParaRPr lang="en-US" altLang="zh-CN">
              <a:latin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占位符 35842"/>
          <p:cNvSpPr>
            <a:spLocks noGrp="1"/>
          </p:cNvSpPr>
          <p:nvPr>
            <p:ph idx="1"/>
          </p:nvPr>
        </p:nvSpPr>
        <p:spPr/>
        <p:txBody>
          <a:bodyPr/>
          <a:lstStyle/>
          <a:p>
            <a:pPr eaLnBrk="1" hangingPunct="1"/>
            <a:r>
              <a:rPr lang="zh-CN" altLang="en-US" noProof="1" smtClean="0"/>
              <a:t>（三）采购标的需满足的质量、安全、技术规格、物理特性等要求；</a:t>
            </a:r>
          </a:p>
          <a:p>
            <a:pPr eaLnBrk="1" hangingPunct="1"/>
            <a:r>
              <a:rPr lang="zh-CN" altLang="en-US" noProof="1" smtClean="0"/>
              <a:t>（四）采购标的的数量、采购项目交付或者实施的时间和地点；</a:t>
            </a:r>
          </a:p>
        </p:txBody>
      </p:sp>
      <p:sp>
        <p:nvSpPr>
          <p:cNvPr id="35842" name="标题 35841"/>
          <p:cNvSpPr>
            <a:spLocks noGrp="1"/>
          </p:cNvSpPr>
          <p:nvPr>
            <p:ph type="title"/>
          </p:nvPr>
        </p:nvSpPr>
        <p:spPr/>
        <p:txBody>
          <a:bodyPr/>
          <a:lstStyle/>
          <a:p>
            <a:pPr eaLnBrk="1" fontAlgn="auto" hangingPunct="1">
              <a:spcAft>
                <a:spcPts val="0"/>
              </a:spcAft>
              <a:defRPr/>
            </a:pPr>
            <a:r>
              <a:rPr lang="zh-CN" altLang="en-US" noProof="1" smtClean="0"/>
              <a:t>三、采购</a:t>
            </a:r>
            <a:r>
              <a:rPr lang="zh-CN" altLang="en-US" noProof="1"/>
              <a:t>需求的内容</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26</a:t>
            </a:fld>
            <a:endParaRPr lang="en-US" altLang="zh-CN">
              <a:latin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文本占位符 149506"/>
          <p:cNvSpPr>
            <a:spLocks noGrp="1"/>
          </p:cNvSpPr>
          <p:nvPr>
            <p:ph idx="1"/>
          </p:nvPr>
        </p:nvSpPr>
        <p:spPr/>
        <p:txBody>
          <a:bodyPr/>
          <a:lstStyle/>
          <a:p>
            <a:pPr eaLnBrk="1" hangingPunct="1"/>
            <a:r>
              <a:rPr lang="zh-CN" altLang="en-US" noProof="1" smtClean="0"/>
              <a:t>（五）采购标的需满足的服务标准、期限、效率等要求；</a:t>
            </a:r>
          </a:p>
          <a:p>
            <a:pPr eaLnBrk="1" hangingPunct="1"/>
            <a:r>
              <a:rPr lang="zh-CN" altLang="en-US" noProof="1" smtClean="0"/>
              <a:t>（六）采购标的的验收标准；</a:t>
            </a:r>
          </a:p>
          <a:p>
            <a:pPr eaLnBrk="1" hangingPunct="1"/>
            <a:r>
              <a:rPr lang="zh-CN" altLang="en-US" noProof="1" smtClean="0"/>
              <a:t>（七）采购标的的其他技术、服务等要求</a:t>
            </a:r>
          </a:p>
          <a:p>
            <a:pPr eaLnBrk="1" hangingPunct="1"/>
            <a:endParaRPr lang="zh-CN" altLang="en-US" noProof="1" smtClean="0"/>
          </a:p>
        </p:txBody>
      </p:sp>
      <p:sp>
        <p:nvSpPr>
          <p:cNvPr id="149506" name="标题 149505"/>
          <p:cNvSpPr>
            <a:spLocks noGrp="1"/>
          </p:cNvSpPr>
          <p:nvPr>
            <p:ph type="title"/>
          </p:nvPr>
        </p:nvSpPr>
        <p:spPr/>
        <p:txBody>
          <a:bodyPr/>
          <a:lstStyle/>
          <a:p>
            <a:pPr eaLnBrk="1" fontAlgn="auto" hangingPunct="1">
              <a:spcAft>
                <a:spcPts val="0"/>
              </a:spcAft>
              <a:defRPr/>
            </a:pPr>
            <a:r>
              <a:rPr lang="zh-CN" altLang="en-US" noProof="1" smtClean="0"/>
              <a:t>三、采购</a:t>
            </a:r>
            <a:r>
              <a:rPr lang="zh-CN" altLang="en-US" noProof="1"/>
              <a:t>需求的内容</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27</a:t>
            </a:fld>
            <a:endParaRPr lang="en-US" altLang="zh-CN">
              <a:latin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文本占位符 36866"/>
          <p:cNvSpPr>
            <a:spLocks noGrp="1"/>
          </p:cNvSpPr>
          <p:nvPr>
            <p:ph idx="1"/>
          </p:nvPr>
        </p:nvSpPr>
        <p:spPr/>
        <p:txBody>
          <a:bodyPr/>
          <a:lstStyle/>
          <a:p>
            <a:pPr eaLnBrk="1" hangingPunct="1"/>
            <a:r>
              <a:rPr lang="zh-CN" altLang="en-US" noProof="1" smtClean="0"/>
              <a:t>第十二条（新设）　采购人根据价格测算情况，可以在采购预算额度内合理设定最高限价，但不得设定最低限价。</a:t>
            </a:r>
          </a:p>
          <a:p>
            <a:pPr eaLnBrk="1" hangingPunct="1">
              <a:buNone/>
            </a:pPr>
            <a:endParaRPr lang="zh-CN" altLang="en-US" noProof="1" smtClean="0"/>
          </a:p>
        </p:txBody>
      </p:sp>
      <p:sp>
        <p:nvSpPr>
          <p:cNvPr id="36866" name="标题 36865"/>
          <p:cNvSpPr>
            <a:spLocks noGrp="1"/>
          </p:cNvSpPr>
          <p:nvPr>
            <p:ph type="title"/>
          </p:nvPr>
        </p:nvSpPr>
        <p:spPr/>
        <p:txBody>
          <a:bodyPr/>
          <a:lstStyle/>
          <a:p>
            <a:pPr eaLnBrk="1" fontAlgn="auto" hangingPunct="1">
              <a:spcAft>
                <a:spcPts val="0"/>
              </a:spcAft>
              <a:defRPr/>
            </a:pPr>
            <a:r>
              <a:rPr lang="zh-CN" altLang="en-US" noProof="1" smtClean="0"/>
              <a:t>四、最高</a:t>
            </a:r>
            <a:r>
              <a:rPr lang="zh-CN" altLang="en-US" noProof="1"/>
              <a:t>限价与最低限价</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28</a:t>
            </a:fld>
            <a:endParaRPr lang="en-US" altLang="zh-CN">
              <a:latin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文本占位符 37890"/>
          <p:cNvSpPr>
            <a:spLocks noGrp="1"/>
          </p:cNvSpPr>
          <p:nvPr>
            <p:ph idx="1"/>
          </p:nvPr>
        </p:nvSpPr>
        <p:spPr/>
        <p:txBody>
          <a:bodyPr/>
          <a:lstStyle/>
          <a:p>
            <a:pPr eaLnBrk="1" hangingPunct="1"/>
            <a:r>
              <a:rPr lang="zh-CN" altLang="en-US" noProof="1" smtClean="0"/>
              <a:t>预算金额，设定最高限价的，还应当公开最高限价；</a:t>
            </a:r>
          </a:p>
          <a:p>
            <a:pPr eaLnBrk="1" hangingPunct="1"/>
            <a:r>
              <a:rPr lang="zh-CN" altLang="en-US" noProof="1" smtClean="0"/>
              <a:t>采购人的采购需求；</a:t>
            </a:r>
          </a:p>
          <a:p>
            <a:pPr eaLnBrk="1" hangingPunct="1"/>
            <a:r>
              <a:rPr lang="zh-CN" altLang="en-US" noProof="1" smtClean="0"/>
              <a:t>公告期限；</a:t>
            </a:r>
          </a:p>
          <a:p>
            <a:pPr eaLnBrk="1" hangingPunct="1"/>
            <a:r>
              <a:rPr lang="zh-CN" altLang="en-US" noProof="1" smtClean="0"/>
              <a:t>采购项目联系人姓名和电话。</a:t>
            </a:r>
          </a:p>
        </p:txBody>
      </p:sp>
      <p:sp>
        <p:nvSpPr>
          <p:cNvPr id="37890" name="标题 37889"/>
          <p:cNvSpPr>
            <a:spLocks noGrp="1"/>
          </p:cNvSpPr>
          <p:nvPr>
            <p:ph type="title"/>
          </p:nvPr>
        </p:nvSpPr>
        <p:spPr/>
        <p:txBody>
          <a:bodyPr/>
          <a:lstStyle/>
          <a:p>
            <a:pPr eaLnBrk="1" fontAlgn="auto" hangingPunct="1">
              <a:spcAft>
                <a:spcPts val="0"/>
              </a:spcAft>
              <a:defRPr/>
            </a:pPr>
            <a:r>
              <a:rPr lang="zh-CN" altLang="en-US" noProof="1" smtClean="0"/>
              <a:t>五、公开</a:t>
            </a:r>
            <a:r>
              <a:rPr lang="zh-CN" altLang="en-US" noProof="1"/>
              <a:t>招标公告增加的内容</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29</a:t>
            </a:fld>
            <a:endParaRPr lang="en-US" altLang="zh-CN">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文本占位符 25602"/>
          <p:cNvSpPr>
            <a:spLocks noGrp="1"/>
          </p:cNvSpPr>
          <p:nvPr>
            <p:ph idx="1"/>
          </p:nvPr>
        </p:nvSpPr>
        <p:spPr/>
        <p:txBody>
          <a:bodyPr/>
          <a:lstStyle/>
          <a:p>
            <a:pPr eaLnBrk="1" hangingPunct="1"/>
            <a:r>
              <a:rPr lang="en-US" altLang="zh-CN" sz="2400" dirty="0" smtClean="0"/>
              <a:t>1.</a:t>
            </a:r>
            <a:r>
              <a:rPr lang="zh-CN" altLang="en-US" sz="2400" dirty="0" smtClean="0"/>
              <a:t>贯彻党中央、国务院有关决策部署 。</a:t>
            </a:r>
          </a:p>
          <a:p>
            <a:pPr eaLnBrk="1" hangingPunct="1"/>
            <a:r>
              <a:rPr lang="en-US" altLang="zh-CN" dirty="0" smtClean="0"/>
              <a:t>2.</a:t>
            </a:r>
            <a:r>
              <a:rPr lang="zh-CN" altLang="zh-CN" dirty="0" smtClean="0"/>
              <a:t>适应政府采购制度改革与发展的需要。</a:t>
            </a:r>
            <a:endParaRPr lang="zh-CN" altLang="en-US" dirty="0" smtClean="0"/>
          </a:p>
          <a:p>
            <a:pPr eaLnBrk="1" hangingPunct="1"/>
            <a:r>
              <a:rPr lang="en-US" altLang="zh-CN" dirty="0" smtClean="0"/>
              <a:t>3.</a:t>
            </a:r>
            <a:r>
              <a:rPr lang="zh-CN" altLang="en-US" dirty="0" smtClean="0"/>
              <a:t>贯彻落实上位法要求。</a:t>
            </a:r>
          </a:p>
          <a:p>
            <a:pPr eaLnBrk="1" hangingPunct="1"/>
            <a:r>
              <a:rPr lang="en-US" altLang="zh-CN" sz="2400" dirty="0" smtClean="0"/>
              <a:t>4.</a:t>
            </a:r>
            <a:r>
              <a:rPr lang="zh-CN" altLang="en-US" sz="2400" dirty="0" smtClean="0"/>
              <a:t>与新颁布的规范性文件相衔接。</a:t>
            </a:r>
          </a:p>
          <a:p>
            <a:pPr eaLnBrk="1" hangingPunct="1">
              <a:buNone/>
            </a:pPr>
            <a:r>
              <a:rPr lang="zh-CN" altLang="en-US" noProof="1" smtClean="0"/>
              <a:t> 　</a:t>
            </a:r>
          </a:p>
        </p:txBody>
      </p:sp>
      <p:sp>
        <p:nvSpPr>
          <p:cNvPr id="25602" name="标题 25601"/>
          <p:cNvSpPr>
            <a:spLocks noGrp="1"/>
          </p:cNvSpPr>
          <p:nvPr>
            <p:ph type="title"/>
          </p:nvPr>
        </p:nvSpPr>
        <p:spPr/>
        <p:txBody>
          <a:bodyPr/>
          <a:lstStyle/>
          <a:p>
            <a:pPr eaLnBrk="1" fontAlgn="auto" hangingPunct="1">
              <a:spcAft>
                <a:spcPts val="0"/>
              </a:spcAft>
              <a:defRPr/>
            </a:pPr>
            <a:r>
              <a:rPr lang="zh-CN" altLang="en-US" noProof="1" smtClean="0"/>
              <a:t>第一部分 出台背景</a:t>
            </a:r>
            <a:endParaRPr lang="zh-CN" altLang="en-US" noProof="1"/>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3</a:t>
            </a:fld>
            <a:endParaRPr lang="en-US" altLang="zh-CN">
              <a:latin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文本占位符 38914"/>
          <p:cNvSpPr>
            <a:spLocks noGrp="1"/>
          </p:cNvSpPr>
          <p:nvPr>
            <p:ph idx="1"/>
          </p:nvPr>
        </p:nvSpPr>
        <p:spPr/>
        <p:txBody>
          <a:bodyPr/>
          <a:lstStyle/>
          <a:p>
            <a:pPr eaLnBrk="1" hangingPunct="1">
              <a:lnSpc>
                <a:spcPct val="90000"/>
              </a:lnSpc>
            </a:pPr>
            <a:r>
              <a:rPr lang="zh-CN" altLang="en-US" noProof="1" smtClean="0"/>
              <a:t>第十五条（新设）资格预审公告应当包括以下主要内容：</a:t>
            </a:r>
          </a:p>
          <a:p>
            <a:pPr eaLnBrk="1" hangingPunct="1">
              <a:lnSpc>
                <a:spcPct val="90000"/>
              </a:lnSpc>
            </a:pPr>
            <a:r>
              <a:rPr lang="zh-CN" altLang="en-US" noProof="1" smtClean="0"/>
              <a:t>（一）本办法第十三条第一至四项、第六项和第八项内容；</a:t>
            </a:r>
          </a:p>
          <a:p>
            <a:pPr eaLnBrk="1" hangingPunct="1">
              <a:lnSpc>
                <a:spcPct val="90000"/>
              </a:lnSpc>
            </a:pPr>
            <a:r>
              <a:rPr lang="zh-CN" altLang="en-US" noProof="1" smtClean="0"/>
              <a:t>（二）获取资格预审文件的时间期限、地点、方式；</a:t>
            </a:r>
          </a:p>
          <a:p>
            <a:pPr eaLnBrk="1" hangingPunct="1">
              <a:lnSpc>
                <a:spcPct val="90000"/>
              </a:lnSpc>
            </a:pPr>
            <a:r>
              <a:rPr lang="zh-CN" altLang="en-US" noProof="1" smtClean="0"/>
              <a:t>（三）提交资格预审申请文件的截止时间、地点及资格预审日期。</a:t>
            </a:r>
          </a:p>
        </p:txBody>
      </p:sp>
      <p:sp>
        <p:nvSpPr>
          <p:cNvPr id="38914" name="标题 38913"/>
          <p:cNvSpPr>
            <a:spLocks noGrp="1"/>
          </p:cNvSpPr>
          <p:nvPr>
            <p:ph type="title"/>
          </p:nvPr>
        </p:nvSpPr>
        <p:spPr/>
        <p:txBody>
          <a:bodyPr/>
          <a:lstStyle/>
          <a:p>
            <a:pPr eaLnBrk="1" fontAlgn="auto" hangingPunct="1">
              <a:spcAft>
                <a:spcPts val="0"/>
              </a:spcAft>
              <a:defRPr/>
            </a:pPr>
            <a:r>
              <a:rPr lang="zh-CN" altLang="en-US" noProof="1" smtClean="0"/>
              <a:t>六、资格</a:t>
            </a:r>
            <a:r>
              <a:rPr lang="zh-CN" altLang="en-US" noProof="1"/>
              <a:t>预审公告的内容</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30</a:t>
            </a:fld>
            <a:endParaRPr lang="en-US" altLang="zh-CN">
              <a:latin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文本占位符 39938"/>
          <p:cNvSpPr>
            <a:spLocks noGrp="1"/>
          </p:cNvSpPr>
          <p:nvPr>
            <p:ph idx="1"/>
          </p:nvPr>
        </p:nvSpPr>
        <p:spPr/>
        <p:txBody>
          <a:bodyPr/>
          <a:lstStyle/>
          <a:p>
            <a:pPr eaLnBrk="1" hangingPunct="1"/>
            <a:r>
              <a:rPr lang="zh-CN" altLang="en-US" noProof="1" smtClean="0"/>
              <a:t>招标公告、资格预审公告的公告期限为</a:t>
            </a:r>
            <a:r>
              <a:rPr lang="zh-CN" altLang="zh-CN" noProof="1" smtClean="0"/>
              <a:t>5</a:t>
            </a:r>
            <a:r>
              <a:rPr lang="zh-CN" altLang="en-US" noProof="1" smtClean="0"/>
              <a:t>个工作日。 </a:t>
            </a:r>
          </a:p>
        </p:txBody>
      </p:sp>
      <p:sp>
        <p:nvSpPr>
          <p:cNvPr id="39938" name="标题 39937"/>
          <p:cNvSpPr>
            <a:spLocks noGrp="1"/>
          </p:cNvSpPr>
          <p:nvPr>
            <p:ph type="title"/>
          </p:nvPr>
        </p:nvSpPr>
        <p:spPr/>
        <p:txBody>
          <a:bodyPr>
            <a:normAutofit fontScale="90000"/>
          </a:bodyPr>
          <a:lstStyle/>
          <a:p>
            <a:pPr eaLnBrk="1" fontAlgn="auto" hangingPunct="1">
              <a:spcAft>
                <a:spcPts val="0"/>
              </a:spcAft>
              <a:defRPr/>
            </a:pPr>
            <a:r>
              <a:rPr lang="zh-CN" altLang="en-US" noProof="1" smtClean="0"/>
              <a:t>七、招标</a:t>
            </a:r>
            <a:r>
              <a:rPr lang="zh-CN" altLang="en-US" noProof="1"/>
              <a:t>公告、资格预审公告的公告期限</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31</a:t>
            </a:fld>
            <a:endParaRPr lang="en-US" altLang="zh-CN">
              <a:latin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文本占位符 40962"/>
          <p:cNvSpPr>
            <a:spLocks noGrp="1"/>
          </p:cNvSpPr>
          <p:nvPr>
            <p:ph idx="1"/>
          </p:nvPr>
        </p:nvSpPr>
        <p:spPr/>
        <p:txBody>
          <a:bodyPr/>
          <a:lstStyle/>
          <a:p>
            <a:pPr eaLnBrk="1" hangingPunct="1"/>
            <a:r>
              <a:rPr lang="zh-CN" altLang="en-US" sz="2800" noProof="1" smtClean="0"/>
              <a:t>第十四条（修订）采用邀请招标方式的，采购人或者采购代理机构应当通过以下方式产生符合资格条件的供应商名单，并从中随机抽取</a:t>
            </a:r>
            <a:r>
              <a:rPr lang="zh-CN" altLang="zh-CN" sz="2800" noProof="1" smtClean="0"/>
              <a:t>3</a:t>
            </a:r>
            <a:r>
              <a:rPr lang="zh-CN" altLang="en-US" sz="2800" noProof="1" smtClean="0"/>
              <a:t>家以上供应商向其发出投标邀请书：</a:t>
            </a:r>
          </a:p>
          <a:p>
            <a:pPr eaLnBrk="1" hangingPunct="1"/>
            <a:r>
              <a:rPr lang="zh-CN" altLang="en-US" sz="2800" noProof="1" smtClean="0"/>
              <a:t>（一）发布资格预审公告征集；</a:t>
            </a:r>
          </a:p>
          <a:p>
            <a:pPr eaLnBrk="1" hangingPunct="1"/>
            <a:r>
              <a:rPr lang="zh-CN" altLang="en-US" sz="2800" b="1" noProof="1" smtClean="0"/>
              <a:t>（二）从省级以上人民政府财政部门（以下简称财政部门）建立的供应商库中选取；</a:t>
            </a:r>
          </a:p>
          <a:p>
            <a:pPr eaLnBrk="1" hangingPunct="1"/>
            <a:r>
              <a:rPr lang="zh-CN" altLang="en-US" sz="2800" b="1" noProof="1" smtClean="0"/>
              <a:t>（三）采购人书面推荐。</a:t>
            </a:r>
            <a:endParaRPr lang="zh-CN" altLang="en-US" sz="2800" noProof="1" smtClean="0"/>
          </a:p>
        </p:txBody>
      </p:sp>
      <p:sp>
        <p:nvSpPr>
          <p:cNvPr id="40962" name="标题 40961"/>
          <p:cNvSpPr>
            <a:spLocks noGrp="1"/>
          </p:cNvSpPr>
          <p:nvPr>
            <p:ph type="title"/>
          </p:nvPr>
        </p:nvSpPr>
        <p:spPr/>
        <p:txBody>
          <a:bodyPr/>
          <a:lstStyle/>
          <a:p>
            <a:pPr eaLnBrk="1" fontAlgn="auto" hangingPunct="1">
              <a:spcAft>
                <a:spcPts val="0"/>
              </a:spcAft>
              <a:defRPr/>
            </a:pPr>
            <a:r>
              <a:rPr lang="zh-CN" altLang="en-US" noProof="1" smtClean="0"/>
              <a:t>八、邀请</a:t>
            </a:r>
            <a:r>
              <a:rPr lang="zh-CN" altLang="en-US" noProof="1"/>
              <a:t>招标供应商产生的方式</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32</a:t>
            </a:fld>
            <a:endParaRPr lang="en-US" altLang="zh-CN">
              <a:latin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文本占位符 41986"/>
          <p:cNvSpPr>
            <a:spLocks noGrp="1"/>
          </p:cNvSpPr>
          <p:nvPr>
            <p:ph idx="1"/>
          </p:nvPr>
        </p:nvSpPr>
        <p:spPr/>
        <p:txBody>
          <a:bodyPr/>
          <a:lstStyle/>
          <a:p>
            <a:pPr eaLnBrk="1" hangingPunct="1"/>
            <a:r>
              <a:rPr lang="zh-CN" altLang="en-US" noProof="1" smtClean="0"/>
              <a:t>采用第一款第二项或者第三项方式产生符合资格条件供应商名单的，</a:t>
            </a:r>
            <a:r>
              <a:rPr lang="zh-CN" altLang="en-US" b="1" noProof="1" smtClean="0"/>
              <a:t>备选的符合资格条件供应商总数不得少于拟随机抽取供应商总数的两倍。</a:t>
            </a:r>
          </a:p>
          <a:p>
            <a:pPr eaLnBrk="1" hangingPunct="1"/>
            <a:endParaRPr lang="zh-CN" altLang="en-US" b="1" noProof="1" smtClean="0"/>
          </a:p>
        </p:txBody>
      </p:sp>
      <p:sp>
        <p:nvSpPr>
          <p:cNvPr id="41986" name="标题 41985"/>
          <p:cNvSpPr>
            <a:spLocks noGrp="1"/>
          </p:cNvSpPr>
          <p:nvPr>
            <p:ph type="title"/>
          </p:nvPr>
        </p:nvSpPr>
        <p:spPr/>
        <p:txBody>
          <a:bodyPr/>
          <a:lstStyle/>
          <a:p>
            <a:pPr eaLnBrk="1" fontAlgn="auto" hangingPunct="1">
              <a:spcAft>
                <a:spcPts val="0"/>
              </a:spcAft>
              <a:defRPr/>
            </a:pPr>
            <a:r>
              <a:rPr lang="zh-CN" altLang="en-US" noProof="1" smtClean="0"/>
              <a:t>九、随即</a:t>
            </a:r>
            <a:r>
              <a:rPr lang="zh-CN" altLang="en-US" noProof="1"/>
              <a:t>抽取与书面推荐的要求</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33</a:t>
            </a:fld>
            <a:endParaRPr lang="en-US" altLang="zh-CN">
              <a:latin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文本占位符 43010"/>
          <p:cNvSpPr>
            <a:spLocks noGrp="1"/>
          </p:cNvSpPr>
          <p:nvPr>
            <p:ph idx="1"/>
          </p:nvPr>
        </p:nvSpPr>
        <p:spPr/>
        <p:txBody>
          <a:bodyPr/>
          <a:lstStyle/>
          <a:p>
            <a:pPr eaLnBrk="1" hangingPunct="1"/>
            <a:r>
              <a:rPr lang="zh-CN" altLang="en-US" noProof="1" smtClean="0"/>
              <a:t>随机抽取是指通过</a:t>
            </a:r>
            <a:r>
              <a:rPr lang="zh-CN" altLang="en-US" b="1" noProof="1" smtClean="0"/>
              <a:t>抽签</a:t>
            </a:r>
            <a:r>
              <a:rPr lang="zh-CN" altLang="en-US" noProof="1" smtClean="0"/>
              <a:t>等能够保证所有符合资格条件供应商机会均等的方式选定供应商。</a:t>
            </a:r>
          </a:p>
          <a:p>
            <a:pPr eaLnBrk="1" hangingPunct="1"/>
            <a:r>
              <a:rPr lang="zh-CN" altLang="en-US" noProof="1" smtClean="0"/>
              <a:t>随机抽取供应商时，应当有不少于两名采购人工作人员在场监督，并形成书面记录，随采购文件一并存档。</a:t>
            </a:r>
          </a:p>
        </p:txBody>
      </p:sp>
      <p:sp>
        <p:nvSpPr>
          <p:cNvPr id="43010" name="标题 43009"/>
          <p:cNvSpPr>
            <a:spLocks noGrp="1"/>
          </p:cNvSpPr>
          <p:nvPr>
            <p:ph type="title"/>
          </p:nvPr>
        </p:nvSpPr>
        <p:spPr/>
        <p:txBody>
          <a:bodyPr/>
          <a:lstStyle/>
          <a:p>
            <a:pPr eaLnBrk="1" fontAlgn="auto" hangingPunct="1">
              <a:spcAft>
                <a:spcPts val="0"/>
              </a:spcAft>
              <a:defRPr/>
            </a:pPr>
            <a:r>
              <a:rPr lang="zh-CN" altLang="en-US" noProof="1" smtClean="0"/>
              <a:t>十、随即</a:t>
            </a:r>
            <a:r>
              <a:rPr lang="zh-CN" altLang="en-US" noProof="1"/>
              <a:t>抽取的方式与程序</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34</a:t>
            </a:fld>
            <a:endParaRPr lang="en-US" altLang="zh-CN">
              <a:latin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文本占位符 44034"/>
          <p:cNvSpPr>
            <a:spLocks noGrp="1"/>
          </p:cNvSpPr>
          <p:nvPr>
            <p:ph idx="1"/>
          </p:nvPr>
        </p:nvSpPr>
        <p:spPr/>
        <p:txBody>
          <a:bodyPr/>
          <a:lstStyle/>
          <a:p>
            <a:pPr eaLnBrk="1" hangingPunct="1"/>
            <a:r>
              <a:rPr lang="zh-CN" altLang="en-US" noProof="1" smtClean="0"/>
              <a:t>第十七条（新设）　采购人、采购代理机构不得将投标人的</a:t>
            </a:r>
            <a:r>
              <a:rPr lang="zh-CN" altLang="en-US" b="1" noProof="1" smtClean="0"/>
              <a:t>注册资本、资产总额、营业收入、从业人员、利润、纳税额</a:t>
            </a:r>
            <a:r>
              <a:rPr lang="zh-CN" altLang="en-US" noProof="1" smtClean="0"/>
              <a:t>等规模条件作为资格要求或者评审因素，</a:t>
            </a:r>
          </a:p>
        </p:txBody>
      </p:sp>
      <p:sp>
        <p:nvSpPr>
          <p:cNvPr id="44034" name="标题 44033"/>
          <p:cNvSpPr>
            <a:spLocks noGrp="1"/>
          </p:cNvSpPr>
          <p:nvPr>
            <p:ph type="title"/>
          </p:nvPr>
        </p:nvSpPr>
        <p:spPr/>
        <p:txBody>
          <a:bodyPr>
            <a:normAutofit fontScale="90000"/>
          </a:bodyPr>
          <a:lstStyle/>
          <a:p>
            <a:pPr eaLnBrk="1" fontAlgn="auto" hangingPunct="1">
              <a:spcAft>
                <a:spcPts val="0"/>
              </a:spcAft>
              <a:defRPr/>
            </a:pPr>
            <a:r>
              <a:rPr lang="zh-CN" altLang="en-US" noProof="1" smtClean="0"/>
              <a:t>十一、供应</a:t>
            </a:r>
            <a:r>
              <a:rPr lang="zh-CN" altLang="en-US" noProof="1"/>
              <a:t>商资格要求与评审因素的禁止性规定</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35</a:t>
            </a:fld>
            <a:endParaRPr lang="en-US" altLang="zh-CN">
              <a:latin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文本占位符 150530"/>
          <p:cNvSpPr>
            <a:spLocks noGrp="1"/>
          </p:cNvSpPr>
          <p:nvPr>
            <p:ph idx="1"/>
          </p:nvPr>
        </p:nvSpPr>
        <p:spPr/>
        <p:txBody>
          <a:bodyPr/>
          <a:lstStyle/>
          <a:p>
            <a:pPr eaLnBrk="1" hangingPunct="1"/>
            <a:r>
              <a:rPr lang="zh-CN" altLang="en-US" noProof="1" smtClean="0"/>
              <a:t>也不得通过将除进口货物以外的</a:t>
            </a:r>
            <a:r>
              <a:rPr lang="zh-CN" altLang="en-US" b="1" noProof="1" smtClean="0"/>
              <a:t>生产厂家授权、承诺、证明、背书</a:t>
            </a:r>
            <a:r>
              <a:rPr lang="zh-CN" altLang="en-US" noProof="1" smtClean="0"/>
              <a:t>等作为资格要求，对投标人实行差别待遇或者歧视待遇。 </a:t>
            </a:r>
          </a:p>
          <a:p>
            <a:pPr eaLnBrk="1" hangingPunct="1"/>
            <a:r>
              <a:rPr lang="zh-CN" altLang="en-US" noProof="1" smtClean="0"/>
              <a:t> </a:t>
            </a:r>
          </a:p>
        </p:txBody>
      </p:sp>
      <p:sp>
        <p:nvSpPr>
          <p:cNvPr id="150530" name="标题 150529"/>
          <p:cNvSpPr>
            <a:spLocks noGrp="1"/>
          </p:cNvSpPr>
          <p:nvPr>
            <p:ph type="title"/>
          </p:nvPr>
        </p:nvSpPr>
        <p:spPr/>
        <p:txBody>
          <a:bodyPr>
            <a:normAutofit fontScale="90000"/>
          </a:bodyPr>
          <a:lstStyle/>
          <a:p>
            <a:pPr eaLnBrk="1" fontAlgn="auto" hangingPunct="1">
              <a:spcAft>
                <a:spcPts val="0"/>
              </a:spcAft>
              <a:defRPr/>
            </a:pPr>
            <a:r>
              <a:rPr lang="zh-CN" altLang="en-US" noProof="1" smtClean="0"/>
              <a:t>十一、供应</a:t>
            </a:r>
            <a:r>
              <a:rPr lang="zh-CN" altLang="en-US" noProof="1"/>
              <a:t>商资格要求与评审因素的禁止性规定</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36</a:t>
            </a:fld>
            <a:endParaRPr lang="en-US" altLang="zh-CN">
              <a:latin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文本占位符 45058"/>
          <p:cNvSpPr>
            <a:spLocks noGrp="1"/>
          </p:cNvSpPr>
          <p:nvPr>
            <p:ph idx="1"/>
          </p:nvPr>
        </p:nvSpPr>
        <p:spPr/>
        <p:txBody>
          <a:bodyPr/>
          <a:lstStyle/>
          <a:p>
            <a:pPr eaLnBrk="1" hangingPunct="1"/>
            <a:r>
              <a:rPr lang="zh-CN" altLang="en-US" noProof="1" smtClean="0"/>
              <a:t>第十八条  </a:t>
            </a:r>
            <a:r>
              <a:rPr lang="zh-CN" altLang="en-US" dirty="0" smtClean="0"/>
              <a:t>采购人或者采购代理机构应当按照招标公告、资格预审公告或者投标邀请书规定的时间、地点提供招标文件或者资格</a:t>
            </a:r>
            <a:r>
              <a:rPr lang="zh-CN" altLang="en-US" b="1" dirty="0" smtClean="0"/>
              <a:t>提供期限自招标公告、资格预审公告发布之日起计算不得少于</a:t>
            </a:r>
            <a:r>
              <a:rPr lang="en-US" altLang="zh-CN" b="1" dirty="0" smtClean="0"/>
              <a:t>5</a:t>
            </a:r>
            <a:r>
              <a:rPr lang="zh-CN" altLang="en-US" b="1" dirty="0" smtClean="0"/>
              <a:t>个工作日。</a:t>
            </a:r>
            <a:r>
              <a:rPr lang="zh-CN" altLang="en-US" dirty="0" smtClean="0"/>
              <a:t>预审文件，提供期限届满后，获取招标文件或者资格预审文件的潜在投标人不足</a:t>
            </a:r>
            <a:r>
              <a:rPr lang="en-US" altLang="zh-CN" dirty="0" smtClean="0"/>
              <a:t>3</a:t>
            </a:r>
            <a:r>
              <a:rPr lang="zh-CN" altLang="en-US" dirty="0" smtClean="0"/>
              <a:t>家的，可以顺延提供期限，并予公告。 </a:t>
            </a:r>
            <a:endParaRPr lang="zh-CN" altLang="en-US" noProof="1" smtClean="0"/>
          </a:p>
        </p:txBody>
      </p:sp>
      <p:sp>
        <p:nvSpPr>
          <p:cNvPr id="45058" name="标题 45057"/>
          <p:cNvSpPr>
            <a:spLocks noGrp="1"/>
          </p:cNvSpPr>
          <p:nvPr>
            <p:ph type="title"/>
          </p:nvPr>
        </p:nvSpPr>
        <p:spPr/>
        <p:txBody>
          <a:bodyPr>
            <a:normAutofit fontScale="90000"/>
          </a:bodyPr>
          <a:lstStyle/>
          <a:p>
            <a:pPr eaLnBrk="1" fontAlgn="auto" hangingPunct="1">
              <a:spcAft>
                <a:spcPts val="0"/>
              </a:spcAft>
              <a:defRPr/>
            </a:pPr>
            <a:r>
              <a:rPr lang="zh-CN" altLang="en-US" noProof="1" smtClean="0"/>
              <a:t>十二、招标文件</a:t>
            </a:r>
            <a:r>
              <a:rPr lang="zh-CN" altLang="en-US" noProof="1"/>
              <a:t>或者资格预审文件提供期限</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37</a:t>
            </a:fld>
            <a:endParaRPr lang="en-US" altLang="zh-CN">
              <a:latin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文本占位符 46082"/>
          <p:cNvSpPr>
            <a:spLocks noGrp="1"/>
          </p:cNvSpPr>
          <p:nvPr>
            <p:ph idx="1"/>
          </p:nvPr>
        </p:nvSpPr>
        <p:spPr/>
        <p:txBody>
          <a:bodyPr/>
          <a:lstStyle/>
          <a:p>
            <a:pPr eaLnBrk="1" hangingPunct="1"/>
            <a:r>
              <a:rPr lang="zh-CN" altLang="en-US" noProof="1" smtClean="0"/>
              <a:t>公开招标进行资格预审的，招标公告和资格预审公告可以合并发布，招标文件应当向所有通过资格预审的供应商提供。</a:t>
            </a:r>
          </a:p>
          <a:p>
            <a:pPr eaLnBrk="1" hangingPunct="1"/>
            <a:endParaRPr lang="zh-CN" altLang="en-US" noProof="1" smtClean="0"/>
          </a:p>
        </p:txBody>
      </p:sp>
      <p:sp>
        <p:nvSpPr>
          <p:cNvPr id="46082" name="标题 46081"/>
          <p:cNvSpPr>
            <a:spLocks noGrp="1"/>
          </p:cNvSpPr>
          <p:nvPr>
            <p:ph type="title"/>
          </p:nvPr>
        </p:nvSpPr>
        <p:spPr/>
        <p:txBody>
          <a:bodyPr/>
          <a:lstStyle/>
          <a:p>
            <a:pPr eaLnBrk="1" fontAlgn="auto" hangingPunct="1">
              <a:spcAft>
                <a:spcPts val="0"/>
              </a:spcAft>
              <a:defRPr/>
            </a:pPr>
            <a:r>
              <a:rPr lang="zh-CN" altLang="en-US" noProof="1" smtClean="0"/>
              <a:t>十三、公开</a:t>
            </a:r>
            <a:r>
              <a:rPr lang="zh-CN" altLang="en-US" noProof="1"/>
              <a:t>招标资格预审的要求</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38</a:t>
            </a:fld>
            <a:endParaRPr lang="en-US" altLang="zh-CN">
              <a:latin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文本占位符 47106"/>
          <p:cNvSpPr>
            <a:spLocks noGrp="1"/>
          </p:cNvSpPr>
          <p:nvPr>
            <p:ph idx="1"/>
          </p:nvPr>
        </p:nvSpPr>
        <p:spPr/>
        <p:txBody>
          <a:bodyPr/>
          <a:lstStyle/>
          <a:p>
            <a:pPr eaLnBrk="1" hangingPunct="1">
              <a:lnSpc>
                <a:spcPct val="90000"/>
              </a:lnSpc>
            </a:pPr>
            <a:r>
              <a:rPr lang="zh-CN" altLang="en-US" noProof="1" smtClean="0"/>
              <a:t>第十九条（新设）　采购人或者采购代理机构应当根据采购项目的实施要求，在招标公告、资格预审公告或者投标邀请书中载明是否接受联合体投标。如未载明，不得拒绝联合体投标。</a:t>
            </a:r>
          </a:p>
          <a:p>
            <a:pPr eaLnBrk="1" hangingPunct="1">
              <a:lnSpc>
                <a:spcPct val="90000"/>
              </a:lnSpc>
            </a:pPr>
            <a:r>
              <a:rPr lang="zh-CN" altLang="en-US" noProof="1" smtClean="0"/>
              <a:t>与</a:t>
            </a:r>
            <a:r>
              <a:rPr lang="zh-CN" altLang="zh-CN" noProof="1" smtClean="0"/>
              <a:t>18</a:t>
            </a:r>
            <a:r>
              <a:rPr lang="zh-CN" altLang="en-US" noProof="1" smtClean="0"/>
              <a:t>号令第三十四条的比较</a:t>
            </a:r>
          </a:p>
          <a:p>
            <a:pPr eaLnBrk="1" hangingPunct="1">
              <a:lnSpc>
                <a:spcPct val="90000"/>
              </a:lnSpc>
            </a:pPr>
            <a:r>
              <a:rPr lang="zh-CN" altLang="en-US" noProof="1" smtClean="0"/>
              <a:t>案例分析：采购人是否可以强制要求投标人组成联合体投标？</a:t>
            </a:r>
          </a:p>
        </p:txBody>
      </p:sp>
      <p:sp>
        <p:nvSpPr>
          <p:cNvPr id="47106" name="标题 47105"/>
          <p:cNvSpPr>
            <a:spLocks noGrp="1"/>
          </p:cNvSpPr>
          <p:nvPr>
            <p:ph type="title"/>
          </p:nvPr>
        </p:nvSpPr>
        <p:spPr/>
        <p:txBody>
          <a:bodyPr/>
          <a:lstStyle/>
          <a:p>
            <a:pPr eaLnBrk="1" fontAlgn="auto" hangingPunct="1">
              <a:spcAft>
                <a:spcPts val="0"/>
              </a:spcAft>
              <a:defRPr/>
            </a:pPr>
            <a:r>
              <a:rPr lang="zh-CN" altLang="en-US" noProof="1" smtClean="0"/>
              <a:t>十四、联合体</a:t>
            </a:r>
            <a:r>
              <a:rPr lang="zh-CN" altLang="en-US" noProof="1"/>
              <a:t>投标的规定</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39</a:t>
            </a:fld>
            <a:endParaRPr lang="en-US" altLang="zh-CN">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sz="2800" dirty="0" smtClean="0"/>
              <a:t>一、落实采购人主体责任，权责对等</a:t>
            </a:r>
            <a:endParaRPr lang="en-US" altLang="zh-CN" sz="2800" dirty="0" smtClean="0"/>
          </a:p>
          <a:p>
            <a:r>
              <a:rPr lang="zh-CN" altLang="en-US" sz="2800" dirty="0" smtClean="0"/>
              <a:t>二、维护供应商合法权益，降低制度性交易成本</a:t>
            </a:r>
            <a:endParaRPr lang="en-US" altLang="zh-CN" sz="2800" dirty="0" smtClean="0"/>
          </a:p>
          <a:p>
            <a:r>
              <a:rPr lang="zh-CN" altLang="en-US" dirty="0" smtClean="0"/>
              <a:t>三、简化程序提高效率</a:t>
            </a:r>
            <a:endParaRPr lang="en-US" altLang="zh-CN" dirty="0" smtClean="0"/>
          </a:p>
          <a:p>
            <a:pPr lvl="0"/>
            <a:r>
              <a:rPr lang="zh-CN" altLang="zh-CN" dirty="0" smtClean="0"/>
              <a:t>四、解决实践中的突出问题</a:t>
            </a:r>
            <a:endParaRPr lang="en-US" altLang="zh-CN" dirty="0" smtClean="0"/>
          </a:p>
          <a:p>
            <a:pPr lvl="0"/>
            <a:r>
              <a:rPr lang="zh-CN" altLang="en-US" dirty="0" smtClean="0"/>
              <a:t>五、修订情况</a:t>
            </a:r>
            <a:endParaRPr lang="zh-CN" altLang="zh-CN" dirty="0" smtClean="0"/>
          </a:p>
          <a:p>
            <a:endParaRPr lang="zh-CN" altLang="en-US" dirty="0"/>
          </a:p>
        </p:txBody>
      </p:sp>
      <p:sp>
        <p:nvSpPr>
          <p:cNvPr id="3" name="标题 2"/>
          <p:cNvSpPr>
            <a:spLocks noGrp="1"/>
          </p:cNvSpPr>
          <p:nvPr>
            <p:ph type="title"/>
          </p:nvPr>
        </p:nvSpPr>
        <p:spPr/>
        <p:txBody>
          <a:bodyPr/>
          <a:lstStyle/>
          <a:p>
            <a:r>
              <a:rPr lang="zh-CN" altLang="en-US" dirty="0" smtClean="0"/>
              <a:t>第二部分 主要变化</a:t>
            </a:r>
            <a:endParaRPr lang="zh-CN" altLang="en-US" dirty="0"/>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4</a:t>
            </a:fld>
            <a:endParaRPr lang="en-US" altLang="zh-CN">
              <a:latin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文本占位符 48130"/>
          <p:cNvSpPr>
            <a:spLocks noGrp="1"/>
          </p:cNvSpPr>
          <p:nvPr>
            <p:ph idx="1"/>
          </p:nvPr>
        </p:nvSpPr>
        <p:spPr/>
        <p:txBody>
          <a:bodyPr/>
          <a:lstStyle/>
          <a:p>
            <a:pPr eaLnBrk="1" hangingPunct="1"/>
            <a:r>
              <a:rPr lang="zh-CN" altLang="en-US" noProof="1" smtClean="0"/>
              <a:t>第二十条增加了六项内容：</a:t>
            </a:r>
          </a:p>
          <a:p>
            <a:pPr eaLnBrk="1" hangingPunct="1"/>
            <a:r>
              <a:rPr lang="zh-CN" altLang="en-US" noProof="1" smtClean="0"/>
              <a:t>为落实政府采购政策，采购标的需满足的要求，以及投标人须提供的证明材料；</a:t>
            </a:r>
          </a:p>
          <a:p>
            <a:pPr eaLnBrk="1" hangingPunct="1"/>
            <a:r>
              <a:rPr lang="zh-CN" altLang="en-US" noProof="1" smtClean="0"/>
              <a:t>采购项目预算金额，设定最高限价的，还应当公开最高限价；　　</a:t>
            </a:r>
          </a:p>
        </p:txBody>
      </p:sp>
      <p:sp>
        <p:nvSpPr>
          <p:cNvPr id="48130" name="标题 48129"/>
          <p:cNvSpPr>
            <a:spLocks noGrp="1"/>
          </p:cNvSpPr>
          <p:nvPr>
            <p:ph type="title"/>
          </p:nvPr>
        </p:nvSpPr>
        <p:spPr/>
        <p:txBody>
          <a:bodyPr/>
          <a:lstStyle/>
          <a:p>
            <a:pPr eaLnBrk="1" fontAlgn="auto" hangingPunct="1">
              <a:spcAft>
                <a:spcPts val="0"/>
              </a:spcAft>
              <a:defRPr/>
            </a:pPr>
            <a:r>
              <a:rPr lang="zh-CN" altLang="en-US" noProof="1" smtClean="0"/>
              <a:t>十五、招标文件</a:t>
            </a:r>
            <a:r>
              <a:rPr lang="zh-CN" altLang="en-US" noProof="1"/>
              <a:t>的主要内容</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40</a:t>
            </a:fld>
            <a:endParaRPr lang="en-US" altLang="zh-CN">
              <a:latin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文本占位符 49154"/>
          <p:cNvSpPr>
            <a:spLocks noGrp="1"/>
          </p:cNvSpPr>
          <p:nvPr>
            <p:ph idx="1"/>
          </p:nvPr>
        </p:nvSpPr>
        <p:spPr/>
        <p:txBody>
          <a:bodyPr/>
          <a:lstStyle/>
          <a:p>
            <a:pPr eaLnBrk="1" hangingPunct="1"/>
            <a:r>
              <a:rPr lang="zh-CN" altLang="en-US" noProof="1" smtClean="0"/>
              <a:t>采购资金的支付方式、时间、条件；</a:t>
            </a:r>
          </a:p>
          <a:p>
            <a:pPr eaLnBrk="1" hangingPunct="1"/>
            <a:r>
              <a:rPr lang="zh-CN" altLang="en-US" noProof="1" smtClean="0"/>
              <a:t>投标有效期；</a:t>
            </a:r>
          </a:p>
          <a:p>
            <a:pPr eaLnBrk="1" hangingPunct="1"/>
            <a:r>
              <a:rPr lang="zh-CN" altLang="en-US" noProof="1" smtClean="0"/>
              <a:t>采购代理机构代理费用的收取标准和方式；</a:t>
            </a:r>
          </a:p>
          <a:p>
            <a:pPr eaLnBrk="1" hangingPunct="1"/>
            <a:r>
              <a:rPr lang="zh-CN" altLang="en-US" noProof="1" smtClean="0"/>
              <a:t>投标人信用信息查询渠道及截止时点、信用信息查询记录和证据留存的具体方式、信用信息的使用规则等；</a:t>
            </a:r>
          </a:p>
        </p:txBody>
      </p:sp>
      <p:sp>
        <p:nvSpPr>
          <p:cNvPr id="49154" name="标题 49153"/>
          <p:cNvSpPr>
            <a:spLocks noGrp="1"/>
          </p:cNvSpPr>
          <p:nvPr>
            <p:ph type="title"/>
          </p:nvPr>
        </p:nvSpPr>
        <p:spPr/>
        <p:txBody>
          <a:bodyPr/>
          <a:lstStyle/>
          <a:p>
            <a:pPr eaLnBrk="1" fontAlgn="auto" hangingPunct="1">
              <a:spcAft>
                <a:spcPts val="0"/>
              </a:spcAft>
              <a:defRPr/>
            </a:pPr>
            <a:r>
              <a:rPr lang="zh-CN" altLang="en-US" noProof="1" smtClean="0"/>
              <a:t>十五、招标文件</a:t>
            </a:r>
            <a:r>
              <a:rPr lang="zh-CN" altLang="en-US" noProof="1"/>
              <a:t>的主要内容</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41</a:t>
            </a:fld>
            <a:endParaRPr lang="en-US" altLang="zh-CN">
              <a:latin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文本占位符 50178"/>
          <p:cNvSpPr>
            <a:spLocks noGrp="1"/>
          </p:cNvSpPr>
          <p:nvPr>
            <p:ph idx="1"/>
          </p:nvPr>
        </p:nvSpPr>
        <p:spPr/>
        <p:txBody>
          <a:bodyPr/>
          <a:lstStyle/>
          <a:p>
            <a:pPr eaLnBrk="1" hangingPunct="1"/>
            <a:r>
              <a:rPr lang="zh-CN" altLang="en-US" noProof="1" smtClean="0"/>
              <a:t>对于不允许偏离的实质性要求和条件，采购人或者采购代理机构应当在招标文件中规定，</a:t>
            </a:r>
            <a:r>
              <a:rPr lang="zh-CN" altLang="en-US" b="1" noProof="1" smtClean="0"/>
              <a:t>并以醒目的方式标明。</a:t>
            </a:r>
            <a:r>
              <a:rPr lang="zh-CN" altLang="en-US" noProof="1" smtClean="0"/>
              <a:t> </a:t>
            </a:r>
          </a:p>
        </p:txBody>
      </p:sp>
      <p:sp>
        <p:nvSpPr>
          <p:cNvPr id="50178" name="标题 50177"/>
          <p:cNvSpPr>
            <a:spLocks noGrp="1"/>
          </p:cNvSpPr>
          <p:nvPr>
            <p:ph type="title"/>
          </p:nvPr>
        </p:nvSpPr>
        <p:spPr/>
        <p:txBody>
          <a:bodyPr/>
          <a:lstStyle/>
          <a:p>
            <a:pPr eaLnBrk="1" fontAlgn="auto" hangingPunct="1">
              <a:spcAft>
                <a:spcPts val="0"/>
              </a:spcAft>
              <a:defRPr/>
            </a:pPr>
            <a:r>
              <a:rPr lang="zh-CN" altLang="en-US" noProof="1" smtClean="0"/>
              <a:t>十五、招标文件</a:t>
            </a:r>
            <a:r>
              <a:rPr lang="zh-CN" altLang="en-US" noProof="1"/>
              <a:t>的提示要求</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42</a:t>
            </a:fld>
            <a:endParaRPr lang="en-US" altLang="zh-CN">
              <a:latin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文本占位符 51202"/>
          <p:cNvSpPr>
            <a:spLocks noGrp="1"/>
          </p:cNvSpPr>
          <p:nvPr>
            <p:ph idx="1"/>
          </p:nvPr>
        </p:nvSpPr>
        <p:spPr/>
        <p:txBody>
          <a:bodyPr/>
          <a:lstStyle/>
          <a:p>
            <a:pPr eaLnBrk="1" hangingPunct="1"/>
            <a:r>
              <a:rPr lang="zh-CN" altLang="en-US" noProof="1" smtClean="0"/>
              <a:t>第二十一条：</a:t>
            </a:r>
            <a:endParaRPr lang="en-US" altLang="zh-CN" noProof="1" smtClean="0"/>
          </a:p>
          <a:p>
            <a:pPr eaLnBrk="1" hangingPunct="1"/>
            <a:r>
              <a:rPr lang="zh-CN" altLang="en-US" noProof="1" smtClean="0"/>
              <a:t>（一）资格预审邀请；</a:t>
            </a:r>
          </a:p>
          <a:p>
            <a:pPr eaLnBrk="1" hangingPunct="1"/>
            <a:r>
              <a:rPr lang="zh-CN" altLang="en-US" noProof="1" smtClean="0"/>
              <a:t>（二）申请人须知；</a:t>
            </a:r>
          </a:p>
          <a:p>
            <a:pPr eaLnBrk="1" hangingPunct="1"/>
            <a:r>
              <a:rPr lang="zh-CN" altLang="en-US" noProof="1" smtClean="0"/>
              <a:t>（三）申请人的资格要求；</a:t>
            </a:r>
          </a:p>
          <a:p>
            <a:pPr eaLnBrk="1" hangingPunct="1"/>
            <a:r>
              <a:rPr lang="zh-CN" altLang="en-US" noProof="1" smtClean="0"/>
              <a:t>（四）资格审核标准和方法；</a:t>
            </a:r>
          </a:p>
          <a:p>
            <a:pPr eaLnBrk="1" hangingPunct="1"/>
            <a:r>
              <a:rPr lang="zh-CN" altLang="en-US" noProof="1" smtClean="0"/>
              <a:t>（五）申请人应当提供的资格预审申请文件的内容和格式；</a:t>
            </a:r>
          </a:p>
        </p:txBody>
      </p:sp>
      <p:sp>
        <p:nvSpPr>
          <p:cNvPr id="51202" name="标题 51201"/>
          <p:cNvSpPr>
            <a:spLocks noGrp="1"/>
          </p:cNvSpPr>
          <p:nvPr>
            <p:ph type="title"/>
          </p:nvPr>
        </p:nvSpPr>
        <p:spPr/>
        <p:txBody>
          <a:bodyPr/>
          <a:lstStyle/>
          <a:p>
            <a:pPr eaLnBrk="1" fontAlgn="auto" hangingPunct="1">
              <a:spcAft>
                <a:spcPts val="0"/>
              </a:spcAft>
              <a:defRPr/>
            </a:pPr>
            <a:r>
              <a:rPr lang="zh-CN" altLang="en-US" noProof="1" smtClean="0"/>
              <a:t>十六、资格</a:t>
            </a:r>
            <a:r>
              <a:rPr lang="zh-CN" altLang="en-US" noProof="1"/>
              <a:t>预审文件的主要</a:t>
            </a:r>
            <a:r>
              <a:rPr lang="zh-CN" altLang="en-US" noProof="1" smtClean="0"/>
              <a:t>内容</a:t>
            </a:r>
            <a:endParaRPr lang="zh-CN" altLang="en-US" noProof="1"/>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43</a:t>
            </a:fld>
            <a:endParaRPr lang="en-US" altLang="zh-CN">
              <a:latin typeface="Arial"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文本占位符 52226"/>
          <p:cNvSpPr>
            <a:spLocks noGrp="1"/>
          </p:cNvSpPr>
          <p:nvPr>
            <p:ph idx="1"/>
          </p:nvPr>
        </p:nvSpPr>
        <p:spPr/>
        <p:txBody>
          <a:bodyPr/>
          <a:lstStyle/>
          <a:p>
            <a:pPr eaLnBrk="1" hangingPunct="1">
              <a:lnSpc>
                <a:spcPct val="90000"/>
              </a:lnSpc>
            </a:pPr>
            <a:r>
              <a:rPr lang="zh-CN" altLang="en-US" noProof="1" smtClean="0"/>
              <a:t>（六）提交资格预审申请文件的方式、截止时间、地点及资格审核日期；</a:t>
            </a:r>
          </a:p>
          <a:p>
            <a:pPr eaLnBrk="1" hangingPunct="1">
              <a:lnSpc>
                <a:spcPct val="90000"/>
              </a:lnSpc>
            </a:pPr>
            <a:r>
              <a:rPr lang="zh-CN" altLang="en-US" noProof="1" smtClean="0"/>
              <a:t>（七）申请人信用信息查询渠道及截止时点、信用信息查询记录和证据留存的具体方式、信用信息的使用规则等内容；</a:t>
            </a:r>
          </a:p>
          <a:p>
            <a:pPr eaLnBrk="1" hangingPunct="1">
              <a:lnSpc>
                <a:spcPct val="90000"/>
              </a:lnSpc>
            </a:pPr>
            <a:r>
              <a:rPr lang="zh-CN" altLang="en-US" noProof="1" smtClean="0"/>
              <a:t>（八）省级以上财政部门规定的其他事项。</a:t>
            </a:r>
          </a:p>
        </p:txBody>
      </p:sp>
      <p:sp>
        <p:nvSpPr>
          <p:cNvPr id="52226" name="标题 52225"/>
          <p:cNvSpPr>
            <a:spLocks noGrp="1"/>
          </p:cNvSpPr>
          <p:nvPr>
            <p:ph type="title"/>
          </p:nvPr>
        </p:nvSpPr>
        <p:spPr/>
        <p:txBody>
          <a:bodyPr/>
          <a:lstStyle/>
          <a:p>
            <a:pPr eaLnBrk="1" fontAlgn="auto" hangingPunct="1">
              <a:spcAft>
                <a:spcPts val="0"/>
              </a:spcAft>
              <a:defRPr/>
            </a:pPr>
            <a:r>
              <a:rPr lang="zh-CN" altLang="en-US" noProof="1" smtClean="0"/>
              <a:t>十七、资格</a:t>
            </a:r>
            <a:r>
              <a:rPr lang="zh-CN" altLang="en-US" noProof="1"/>
              <a:t>预审文件的主要内容</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44</a:t>
            </a:fld>
            <a:endParaRPr lang="en-US" altLang="zh-CN">
              <a:latin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文本占位符 53250"/>
          <p:cNvSpPr>
            <a:spLocks noGrp="1"/>
          </p:cNvSpPr>
          <p:nvPr>
            <p:ph idx="1"/>
          </p:nvPr>
        </p:nvSpPr>
        <p:spPr/>
        <p:txBody>
          <a:bodyPr/>
          <a:lstStyle/>
          <a:p>
            <a:pPr eaLnBrk="1" hangingPunct="1"/>
            <a:r>
              <a:rPr lang="zh-CN" altLang="en-US" noProof="1" smtClean="0"/>
              <a:t>第二十二条（新设）　采购人、采购代理机构一般不得要求投标人提供样品，</a:t>
            </a:r>
            <a:r>
              <a:rPr lang="zh-CN" altLang="en-US" b="1" noProof="1" smtClean="0"/>
              <a:t>仅凭书面方式不能准确描述采购需求或者需要对样品进行主观判断以确认是否满足采购需求等特殊情况除外。</a:t>
            </a:r>
          </a:p>
        </p:txBody>
      </p:sp>
      <p:sp>
        <p:nvSpPr>
          <p:cNvPr id="53250" name="标题 53249"/>
          <p:cNvSpPr>
            <a:spLocks noGrp="1"/>
          </p:cNvSpPr>
          <p:nvPr>
            <p:ph type="title"/>
          </p:nvPr>
        </p:nvSpPr>
        <p:spPr/>
        <p:txBody>
          <a:bodyPr/>
          <a:lstStyle/>
          <a:p>
            <a:pPr eaLnBrk="1" fontAlgn="auto" hangingPunct="1">
              <a:spcAft>
                <a:spcPts val="0"/>
              </a:spcAft>
              <a:defRPr/>
            </a:pPr>
            <a:r>
              <a:rPr lang="zh-CN" altLang="en-US" noProof="1" smtClean="0"/>
              <a:t>十八、样品</a:t>
            </a:r>
            <a:r>
              <a:rPr lang="zh-CN" altLang="en-US" noProof="1"/>
              <a:t>采购的要求</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45</a:t>
            </a:fld>
            <a:endParaRPr lang="en-US" altLang="zh-CN">
              <a:latin typeface="Arial"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文本占位符 54274"/>
          <p:cNvSpPr>
            <a:spLocks noGrp="1"/>
          </p:cNvSpPr>
          <p:nvPr>
            <p:ph idx="1"/>
          </p:nvPr>
        </p:nvSpPr>
        <p:spPr/>
        <p:txBody>
          <a:bodyPr/>
          <a:lstStyle/>
          <a:p>
            <a:pPr eaLnBrk="1" hangingPunct="1"/>
            <a:r>
              <a:rPr lang="zh-CN" altLang="en-US" noProof="1" smtClean="0"/>
              <a:t>要求投标人提供样品的，应当在招标文件中明确规定样品制作的标准和要求、是否需要随样品提交相关检测报告、样品的评审方法以及评审标准。需要随样品提交检测报告的，还应当规定检测机构的要求、检测内容等。</a:t>
            </a:r>
          </a:p>
        </p:txBody>
      </p:sp>
      <p:sp>
        <p:nvSpPr>
          <p:cNvPr id="54274" name="标题 54273"/>
          <p:cNvSpPr>
            <a:spLocks noGrp="1"/>
          </p:cNvSpPr>
          <p:nvPr>
            <p:ph type="title"/>
          </p:nvPr>
        </p:nvSpPr>
        <p:spPr/>
        <p:txBody>
          <a:bodyPr/>
          <a:lstStyle/>
          <a:p>
            <a:pPr eaLnBrk="1" fontAlgn="auto" hangingPunct="1">
              <a:spcAft>
                <a:spcPts val="0"/>
              </a:spcAft>
              <a:defRPr/>
            </a:pPr>
            <a:r>
              <a:rPr lang="zh-CN" altLang="en-US" noProof="1" smtClean="0"/>
              <a:t>十八、样品</a:t>
            </a:r>
            <a:r>
              <a:rPr lang="zh-CN" altLang="en-US" noProof="1"/>
              <a:t>采购的要求</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46</a:t>
            </a:fld>
            <a:endParaRPr lang="en-US" altLang="zh-CN">
              <a:latin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文本占位符 55298"/>
          <p:cNvSpPr>
            <a:spLocks noGrp="1"/>
          </p:cNvSpPr>
          <p:nvPr>
            <p:ph idx="1"/>
          </p:nvPr>
        </p:nvSpPr>
        <p:spPr/>
        <p:txBody>
          <a:bodyPr/>
          <a:lstStyle/>
          <a:p>
            <a:pPr eaLnBrk="1" hangingPunct="1"/>
            <a:r>
              <a:rPr lang="zh-CN" altLang="en-US" noProof="1" smtClean="0"/>
              <a:t>采购活动结束后，对于未中标人提供的样品，应当及时退还或者经未中标人同意后自行处理；对于中标人提供的样品，应当按照招标文件的规定进行保管、封存，并作为履约验收的参考。</a:t>
            </a:r>
          </a:p>
          <a:p>
            <a:pPr eaLnBrk="1" hangingPunct="1"/>
            <a:endParaRPr lang="zh-CN" altLang="en-US" noProof="1" smtClean="0"/>
          </a:p>
        </p:txBody>
      </p:sp>
      <p:sp>
        <p:nvSpPr>
          <p:cNvPr id="55298" name="标题 55297"/>
          <p:cNvSpPr>
            <a:spLocks noGrp="1"/>
          </p:cNvSpPr>
          <p:nvPr>
            <p:ph type="title"/>
          </p:nvPr>
        </p:nvSpPr>
        <p:spPr/>
        <p:txBody>
          <a:bodyPr/>
          <a:lstStyle/>
          <a:p>
            <a:pPr eaLnBrk="1" fontAlgn="auto" hangingPunct="1">
              <a:spcAft>
                <a:spcPts val="0"/>
              </a:spcAft>
              <a:defRPr/>
            </a:pPr>
            <a:r>
              <a:rPr lang="zh-CN" altLang="en-US" noProof="1" smtClean="0"/>
              <a:t>十八、样品</a:t>
            </a:r>
            <a:r>
              <a:rPr lang="zh-CN" altLang="en-US" noProof="1"/>
              <a:t>采购的要求</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47</a:t>
            </a:fld>
            <a:endParaRPr lang="en-US" altLang="zh-CN">
              <a:latin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文本占位符 56322"/>
          <p:cNvSpPr>
            <a:spLocks noGrp="1"/>
          </p:cNvSpPr>
          <p:nvPr>
            <p:ph idx="1"/>
          </p:nvPr>
        </p:nvSpPr>
        <p:spPr/>
        <p:txBody>
          <a:bodyPr/>
          <a:lstStyle/>
          <a:p>
            <a:pPr eaLnBrk="1" hangingPunct="1"/>
            <a:r>
              <a:rPr lang="zh-CN" altLang="en-US" noProof="1" smtClean="0"/>
              <a:t>第二十三条（新设）　投标有效期从提交投标文件的截止之日起算。投标文件中承诺的投标有效期应当不少于招标文件中载明的投标有效期。投标有效期内投标人撤销投标文件的，采购人或者采购代理机构可以不退还投标保证金。</a:t>
            </a:r>
          </a:p>
        </p:txBody>
      </p:sp>
      <p:sp>
        <p:nvSpPr>
          <p:cNvPr id="56322" name="标题 56321"/>
          <p:cNvSpPr>
            <a:spLocks noGrp="1"/>
          </p:cNvSpPr>
          <p:nvPr>
            <p:ph type="title"/>
          </p:nvPr>
        </p:nvSpPr>
        <p:spPr/>
        <p:txBody>
          <a:bodyPr/>
          <a:lstStyle/>
          <a:p>
            <a:pPr eaLnBrk="1" fontAlgn="auto" hangingPunct="1">
              <a:spcAft>
                <a:spcPts val="0"/>
              </a:spcAft>
              <a:defRPr/>
            </a:pPr>
            <a:r>
              <a:rPr lang="zh-CN" altLang="en-US" noProof="1" smtClean="0"/>
              <a:t>十九、投标</a:t>
            </a:r>
            <a:r>
              <a:rPr lang="zh-CN" altLang="en-US" noProof="1"/>
              <a:t>有效期</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48</a:t>
            </a:fld>
            <a:endParaRPr lang="en-US" altLang="zh-CN">
              <a:latin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smtClean="0"/>
              <a:t>第二十五条　招标文件、资格预审文件的内容不得违反法律、行政法规、强制性标准、政府采购政策，或者违反公开透明、公平竞争、公正和诚实信用原则。 </a:t>
            </a:r>
            <a:endParaRPr lang="en-US" altLang="zh-CN" dirty="0" smtClean="0"/>
          </a:p>
          <a:p>
            <a:r>
              <a:rPr lang="zh-CN" altLang="en-US" dirty="0" smtClean="0"/>
              <a:t>有前款规定情形，影响潜在投标人投标或者资格预审结果的，采购人或者采购代理机构应当修改招标文件或者资格预审文件后重新招标。 </a:t>
            </a:r>
            <a:endParaRPr lang="zh-CN" altLang="en-US" dirty="0"/>
          </a:p>
        </p:txBody>
      </p:sp>
      <p:sp>
        <p:nvSpPr>
          <p:cNvPr id="3" name="标题 2"/>
          <p:cNvSpPr>
            <a:spLocks noGrp="1"/>
          </p:cNvSpPr>
          <p:nvPr>
            <p:ph type="title"/>
          </p:nvPr>
        </p:nvSpPr>
        <p:spPr/>
        <p:txBody>
          <a:bodyPr/>
          <a:lstStyle/>
          <a:p>
            <a:r>
              <a:rPr lang="zh-CN" altLang="en-US" dirty="0" smtClean="0"/>
              <a:t>二十、招标文件的合法性规定</a:t>
            </a:r>
            <a:endParaRPr lang="zh-CN" altLang="en-US" dirty="0"/>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49</a:t>
            </a:fld>
            <a:endParaRPr lang="en-US" altLang="zh-CN">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zh-CN" dirty="0" smtClean="0"/>
              <a:t>落实</a:t>
            </a:r>
            <a:r>
              <a:rPr lang="zh-CN" altLang="en-US" dirty="0" smtClean="0"/>
              <a:t>政府</a:t>
            </a:r>
            <a:r>
              <a:rPr lang="zh-CN" altLang="zh-CN" dirty="0" smtClean="0"/>
              <a:t>采购政策的主体责任</a:t>
            </a:r>
            <a:r>
              <a:rPr lang="zh-CN" altLang="en-US" dirty="0" smtClean="0"/>
              <a:t>（第五条）</a:t>
            </a:r>
            <a:r>
              <a:rPr lang="zh-CN" altLang="zh-CN" dirty="0" smtClean="0"/>
              <a:t>；</a:t>
            </a:r>
            <a:endParaRPr lang="en-US" altLang="zh-CN" dirty="0" smtClean="0"/>
          </a:p>
          <a:p>
            <a:r>
              <a:rPr lang="zh-CN" altLang="zh-CN" dirty="0" smtClean="0"/>
              <a:t>内控机制建设的主体责任</a:t>
            </a:r>
            <a:r>
              <a:rPr lang="zh-CN" altLang="en-US" dirty="0" smtClean="0"/>
              <a:t>（第六条）</a:t>
            </a:r>
            <a:r>
              <a:rPr lang="zh-CN" altLang="zh-CN" dirty="0" smtClean="0"/>
              <a:t>；</a:t>
            </a:r>
            <a:endParaRPr lang="en-US" altLang="zh-CN" dirty="0" smtClean="0"/>
          </a:p>
          <a:p>
            <a:r>
              <a:rPr lang="zh-CN" altLang="zh-CN" dirty="0" smtClean="0"/>
              <a:t>采购需求管理</a:t>
            </a:r>
            <a:r>
              <a:rPr lang="zh-CN" altLang="en-US" dirty="0" smtClean="0"/>
              <a:t>的主体责任（第七条、第十条）</a:t>
            </a:r>
            <a:endParaRPr lang="en-US" altLang="zh-CN" dirty="0" smtClean="0"/>
          </a:p>
          <a:p>
            <a:r>
              <a:rPr lang="zh-CN" altLang="zh-CN" dirty="0" smtClean="0"/>
              <a:t>信息公开</a:t>
            </a:r>
            <a:r>
              <a:rPr lang="zh-CN" altLang="en-US" dirty="0" smtClean="0"/>
              <a:t>和信息保密</a:t>
            </a:r>
            <a:r>
              <a:rPr lang="zh-CN" altLang="zh-CN" dirty="0" smtClean="0"/>
              <a:t>的主体责任</a:t>
            </a:r>
            <a:r>
              <a:rPr lang="zh-CN" altLang="en-US" dirty="0" smtClean="0"/>
              <a:t>（第十八条、第二十八条、第六十九条等多个条款）</a:t>
            </a:r>
            <a:r>
              <a:rPr lang="zh-CN" altLang="zh-CN" dirty="0" smtClean="0"/>
              <a:t>；</a:t>
            </a:r>
            <a:endParaRPr lang="en-US" altLang="zh-CN" dirty="0" smtClean="0"/>
          </a:p>
          <a:p>
            <a:r>
              <a:rPr lang="zh-CN" altLang="zh-CN" dirty="0" smtClean="0"/>
              <a:t>履约验收的主体责任（第七十五条）。</a:t>
            </a:r>
            <a:endParaRPr lang="en-US" altLang="zh-CN" dirty="0" smtClean="0"/>
          </a:p>
          <a:p>
            <a:endParaRPr lang="zh-CN" altLang="en-US" dirty="0"/>
          </a:p>
        </p:txBody>
      </p:sp>
      <p:sp>
        <p:nvSpPr>
          <p:cNvPr id="3" name="标题 2"/>
          <p:cNvSpPr>
            <a:spLocks noGrp="1"/>
          </p:cNvSpPr>
          <p:nvPr>
            <p:ph type="title"/>
          </p:nvPr>
        </p:nvSpPr>
        <p:spPr/>
        <p:txBody>
          <a:bodyPr>
            <a:normAutofit fontScale="90000"/>
          </a:bodyPr>
          <a:lstStyle/>
          <a:p>
            <a:r>
              <a:rPr lang="zh-CN" altLang="en-US" sz="4400" dirty="0" smtClean="0"/>
              <a:t>一</a:t>
            </a:r>
            <a:r>
              <a:rPr lang="zh-CN" altLang="en-US" sz="4200" dirty="0" smtClean="0"/>
              <a:t>、落实采购人主体责任，权责对等</a:t>
            </a:r>
            <a:r>
              <a:rPr lang="zh-CN" altLang="en-US" sz="4400" dirty="0" smtClean="0"/>
              <a:t/>
            </a:r>
            <a:br>
              <a:rPr lang="zh-CN" altLang="en-US" sz="4400" dirty="0" smtClean="0"/>
            </a:br>
            <a:endParaRPr lang="zh-CN" altLang="en-US" dirty="0"/>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5</a:t>
            </a:fld>
            <a:endParaRPr lang="en-US" altLang="zh-CN">
              <a:latin typeface="Arial"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文本占位符 57346"/>
          <p:cNvSpPr>
            <a:spLocks noGrp="1"/>
          </p:cNvSpPr>
          <p:nvPr>
            <p:ph idx="1"/>
          </p:nvPr>
        </p:nvSpPr>
        <p:spPr/>
        <p:txBody>
          <a:bodyPr/>
          <a:lstStyle/>
          <a:p>
            <a:pPr eaLnBrk="1" hangingPunct="1"/>
            <a:r>
              <a:rPr lang="zh-CN" altLang="en-US" b="1" noProof="1" smtClean="0"/>
              <a:t>第二十七条（修订）</a:t>
            </a:r>
            <a:r>
              <a:rPr lang="en-US" altLang="zh-CN" b="1" noProof="1" smtClean="0"/>
              <a:t> </a:t>
            </a:r>
            <a:endParaRPr lang="zh-CN" altLang="en-US" b="1" noProof="1" smtClean="0"/>
          </a:p>
          <a:p>
            <a:pPr eaLnBrk="1" hangingPunct="1"/>
            <a:r>
              <a:rPr lang="zh-CN" altLang="en-US" noProof="1" smtClean="0"/>
              <a:t>采购人或者采购代理机构可以对已发出的招标文件、资格预审文件、投标邀请书进行必要的澄清或者修改，</a:t>
            </a:r>
            <a:r>
              <a:rPr lang="zh-CN" altLang="en-US" b="1" noProof="1" smtClean="0"/>
              <a:t>但不得改变采购标的和资格条件。澄清或者修改应当在原公告发布媒体上发布澄清公告。</a:t>
            </a:r>
            <a:endParaRPr lang="zh-CN" altLang="en-US" noProof="1" smtClean="0"/>
          </a:p>
        </p:txBody>
      </p:sp>
      <p:sp>
        <p:nvSpPr>
          <p:cNvPr id="57346" name="标题 57345"/>
          <p:cNvSpPr>
            <a:spLocks noGrp="1"/>
          </p:cNvSpPr>
          <p:nvPr>
            <p:ph type="title"/>
          </p:nvPr>
        </p:nvSpPr>
        <p:spPr/>
        <p:txBody>
          <a:bodyPr>
            <a:normAutofit fontScale="90000"/>
          </a:bodyPr>
          <a:lstStyle/>
          <a:p>
            <a:pPr eaLnBrk="1" fontAlgn="auto" hangingPunct="1">
              <a:spcAft>
                <a:spcPts val="0"/>
              </a:spcAft>
              <a:defRPr/>
            </a:pPr>
            <a:r>
              <a:rPr lang="zh-CN" altLang="en-US" noProof="1" smtClean="0"/>
              <a:t>二十一、招标文件</a:t>
            </a:r>
            <a:r>
              <a:rPr lang="zh-CN" altLang="en-US" noProof="1"/>
              <a:t>、资格预审文件的澄清或者修改</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50</a:t>
            </a:fld>
            <a:endParaRPr lang="en-US" altLang="zh-CN">
              <a:latin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文本占位符 58370"/>
          <p:cNvSpPr>
            <a:spLocks noGrp="1"/>
          </p:cNvSpPr>
          <p:nvPr>
            <p:ph idx="1"/>
          </p:nvPr>
        </p:nvSpPr>
        <p:spPr/>
        <p:txBody>
          <a:bodyPr/>
          <a:lstStyle/>
          <a:p>
            <a:pPr eaLnBrk="1" hangingPunct="1"/>
            <a:r>
              <a:rPr lang="zh-CN" altLang="en-US" noProof="1" smtClean="0"/>
              <a:t>澄清或者修改的内容可能影响投标文件编制的，采购人或者采购代理机构应当在投标截止时间至少</a:t>
            </a:r>
            <a:r>
              <a:rPr lang="zh-CN" altLang="zh-CN" noProof="1" smtClean="0"/>
              <a:t>15</a:t>
            </a:r>
            <a:r>
              <a:rPr lang="zh-CN" altLang="en-US" noProof="1" smtClean="0"/>
              <a:t>日前，以书面形式通知所有获取招标文件的潜在投标人；不足</a:t>
            </a:r>
            <a:r>
              <a:rPr lang="zh-CN" altLang="zh-CN" noProof="1" smtClean="0"/>
              <a:t>15</a:t>
            </a:r>
            <a:r>
              <a:rPr lang="zh-CN" altLang="en-US" noProof="1" smtClean="0"/>
              <a:t>日的，采购人或者采购代理机构应当顺延提交投标文件的截止时间。</a:t>
            </a:r>
          </a:p>
          <a:p>
            <a:pPr eaLnBrk="1" hangingPunct="1"/>
            <a:endParaRPr lang="zh-CN" altLang="en-US" noProof="1" smtClean="0"/>
          </a:p>
        </p:txBody>
      </p:sp>
      <p:sp>
        <p:nvSpPr>
          <p:cNvPr id="58370" name="标题 58369"/>
          <p:cNvSpPr>
            <a:spLocks noGrp="1"/>
          </p:cNvSpPr>
          <p:nvPr>
            <p:ph type="title"/>
          </p:nvPr>
        </p:nvSpPr>
        <p:spPr/>
        <p:txBody>
          <a:bodyPr>
            <a:normAutofit fontScale="90000"/>
          </a:bodyPr>
          <a:lstStyle/>
          <a:p>
            <a:pPr eaLnBrk="1" fontAlgn="auto" hangingPunct="1">
              <a:spcAft>
                <a:spcPts val="0"/>
              </a:spcAft>
              <a:defRPr/>
            </a:pPr>
            <a:r>
              <a:rPr lang="zh-CN" altLang="en-US" noProof="1" smtClean="0"/>
              <a:t>二十一、招标文件</a:t>
            </a:r>
            <a:r>
              <a:rPr lang="zh-CN" altLang="en-US" noProof="1"/>
              <a:t>、资格预审文件的澄清或者修改</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51</a:t>
            </a:fld>
            <a:endParaRPr lang="en-US" altLang="zh-CN">
              <a:latin typeface="Arial"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文本占位符 59394"/>
          <p:cNvSpPr>
            <a:spLocks noGrp="1"/>
          </p:cNvSpPr>
          <p:nvPr>
            <p:ph idx="1"/>
          </p:nvPr>
        </p:nvSpPr>
        <p:spPr/>
        <p:txBody>
          <a:bodyPr/>
          <a:lstStyle/>
          <a:p>
            <a:pPr eaLnBrk="1" hangingPunct="1"/>
            <a:r>
              <a:rPr lang="zh-CN" altLang="en-US" noProof="1" smtClean="0"/>
              <a:t>澄清或者修改的内容可能影响资格预审申请文件编制的，采购人或者采购代理机构应当在提交资格预审申请文件截止时间至少</a:t>
            </a:r>
            <a:r>
              <a:rPr lang="zh-CN" altLang="zh-CN" noProof="1" smtClean="0"/>
              <a:t>3</a:t>
            </a:r>
            <a:r>
              <a:rPr lang="zh-CN" altLang="en-US" noProof="1" smtClean="0"/>
              <a:t>日前，以书面形式通知所有获取资格预审文件的潜在投标人；不足</a:t>
            </a:r>
            <a:r>
              <a:rPr lang="zh-CN" altLang="zh-CN" noProof="1" smtClean="0"/>
              <a:t>3</a:t>
            </a:r>
            <a:r>
              <a:rPr lang="zh-CN" altLang="en-US" noProof="1" smtClean="0"/>
              <a:t>日的，采购人或者采购代理机构应当顺延提交资格预审申请文件的截止时间。</a:t>
            </a:r>
          </a:p>
        </p:txBody>
      </p:sp>
      <p:sp>
        <p:nvSpPr>
          <p:cNvPr id="59394" name="标题 59393"/>
          <p:cNvSpPr>
            <a:spLocks noGrp="1"/>
          </p:cNvSpPr>
          <p:nvPr>
            <p:ph type="title"/>
          </p:nvPr>
        </p:nvSpPr>
        <p:spPr/>
        <p:txBody>
          <a:bodyPr>
            <a:normAutofit fontScale="90000"/>
          </a:bodyPr>
          <a:lstStyle/>
          <a:p>
            <a:pPr eaLnBrk="1" fontAlgn="auto" hangingPunct="1">
              <a:spcAft>
                <a:spcPts val="0"/>
              </a:spcAft>
              <a:defRPr/>
            </a:pPr>
            <a:r>
              <a:rPr lang="zh-CN" altLang="en-US" noProof="1" smtClean="0"/>
              <a:t>二十一、招标文件</a:t>
            </a:r>
            <a:r>
              <a:rPr lang="zh-CN" altLang="en-US" noProof="1"/>
              <a:t>、资格预审文件的澄清或者修改</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52</a:t>
            </a:fld>
            <a:endParaRPr lang="en-US" altLang="zh-CN">
              <a:latin typeface="Arial"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文本占位符 60418"/>
          <p:cNvSpPr>
            <a:spLocks noGrp="1"/>
          </p:cNvSpPr>
          <p:nvPr>
            <p:ph idx="1"/>
          </p:nvPr>
        </p:nvSpPr>
        <p:spPr/>
        <p:txBody>
          <a:bodyPr/>
          <a:lstStyle/>
          <a:p>
            <a:pPr eaLnBrk="1" hangingPunct="1"/>
            <a:r>
              <a:rPr lang="zh-CN" altLang="en-US" noProof="1" smtClean="0"/>
              <a:t>删除</a:t>
            </a:r>
            <a:r>
              <a:rPr lang="zh-CN" altLang="zh-CN" noProof="1" smtClean="0"/>
              <a:t>18</a:t>
            </a:r>
            <a:r>
              <a:rPr lang="zh-CN" altLang="en-US" noProof="1" smtClean="0"/>
              <a:t>号令第二十八条 招标采购单位可以视采购具体情况，延长投标截止时间和开标时间，</a:t>
            </a:r>
            <a:r>
              <a:rPr lang="zh-CN" altLang="en-US" b="1" noProof="1" smtClean="0"/>
              <a:t>但至少应当在招标文件要求提交投标文件的截止时间三日前，</a:t>
            </a:r>
            <a:r>
              <a:rPr lang="zh-CN" altLang="en-US" noProof="1" smtClean="0"/>
              <a:t>将变更时间书面通知所有招标文件收受人，并在财政部门指定的政府采购信息发布媒体上发布变更公告。</a:t>
            </a:r>
          </a:p>
        </p:txBody>
      </p:sp>
      <p:sp>
        <p:nvSpPr>
          <p:cNvPr id="60418" name="标题 60417"/>
          <p:cNvSpPr>
            <a:spLocks noGrp="1"/>
          </p:cNvSpPr>
          <p:nvPr>
            <p:ph type="title"/>
          </p:nvPr>
        </p:nvSpPr>
        <p:spPr/>
        <p:txBody>
          <a:bodyPr>
            <a:normAutofit fontScale="90000"/>
          </a:bodyPr>
          <a:lstStyle/>
          <a:p>
            <a:pPr eaLnBrk="1" fontAlgn="auto" hangingPunct="1">
              <a:spcAft>
                <a:spcPts val="0"/>
              </a:spcAft>
              <a:defRPr/>
            </a:pPr>
            <a:r>
              <a:rPr lang="zh-CN" altLang="en-US" noProof="1" smtClean="0"/>
              <a:t>二十三、投标</a:t>
            </a:r>
            <a:r>
              <a:rPr lang="zh-CN" altLang="en-US" noProof="1"/>
              <a:t>截止时间和开标时间的延迟</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53</a:t>
            </a:fld>
            <a:endParaRPr lang="en-US" altLang="zh-CN">
              <a:latin typeface="Arial"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smtClean="0"/>
              <a:t>第二十八条（修订）　投标截止时间前，采购人、采购代理机构和有关人员不得向他人透露已获取招标文件的潜在投标人的名称、数量以及可能影响公平竞争的有关招标投标的其他情况。 </a:t>
            </a:r>
            <a:endParaRPr lang="zh-CN" altLang="en-US" dirty="0"/>
          </a:p>
        </p:txBody>
      </p:sp>
      <p:sp>
        <p:nvSpPr>
          <p:cNvPr id="3" name="标题 2"/>
          <p:cNvSpPr>
            <a:spLocks noGrp="1"/>
          </p:cNvSpPr>
          <p:nvPr>
            <p:ph type="title"/>
          </p:nvPr>
        </p:nvSpPr>
        <p:spPr/>
        <p:txBody>
          <a:bodyPr/>
          <a:lstStyle/>
          <a:p>
            <a:r>
              <a:rPr lang="zh-CN" altLang="en-US" dirty="0" smtClean="0"/>
              <a:t>二十四、对潜在投标人保密</a:t>
            </a:r>
            <a:endParaRPr lang="zh-CN" altLang="en-US" dirty="0"/>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54</a:t>
            </a:fld>
            <a:endParaRPr lang="en-US" altLang="zh-CN">
              <a:latin typeface="Arial"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文本占位符 61442"/>
          <p:cNvSpPr>
            <a:spLocks noGrp="1"/>
          </p:cNvSpPr>
          <p:nvPr>
            <p:ph idx="1"/>
          </p:nvPr>
        </p:nvSpPr>
        <p:spPr/>
        <p:txBody>
          <a:bodyPr/>
          <a:lstStyle/>
          <a:p>
            <a:pPr eaLnBrk="1" hangingPunct="1"/>
            <a:r>
              <a:rPr lang="zh-CN" altLang="en-US" noProof="1" smtClean="0"/>
              <a:t>第二十九条（修订）　采购人、采购代理机构在发布招标公告、资格预审公告或者发出投标邀请书后，除因重大变故采购任务取消情况外，不得擅自终止招标活动。</a:t>
            </a:r>
          </a:p>
        </p:txBody>
      </p:sp>
      <p:sp>
        <p:nvSpPr>
          <p:cNvPr id="61442" name="标题 61441"/>
          <p:cNvSpPr>
            <a:spLocks noGrp="1"/>
          </p:cNvSpPr>
          <p:nvPr>
            <p:ph type="title"/>
          </p:nvPr>
        </p:nvSpPr>
        <p:spPr/>
        <p:txBody>
          <a:bodyPr/>
          <a:lstStyle/>
          <a:p>
            <a:pPr eaLnBrk="1" fontAlgn="auto" hangingPunct="1">
              <a:spcAft>
                <a:spcPts val="0"/>
              </a:spcAft>
              <a:defRPr/>
            </a:pPr>
            <a:r>
              <a:rPr lang="zh-CN" altLang="en-US" noProof="1" smtClean="0"/>
              <a:t>二十五、终止</a:t>
            </a:r>
            <a:r>
              <a:rPr lang="zh-CN" altLang="en-US" noProof="1"/>
              <a:t>招标的情形与要求</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55</a:t>
            </a:fld>
            <a:endParaRPr lang="en-US" altLang="zh-CN">
              <a:latin typeface="Arial"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文本占位符 62466"/>
          <p:cNvSpPr>
            <a:spLocks noGrp="1"/>
          </p:cNvSpPr>
          <p:nvPr>
            <p:ph idx="1"/>
          </p:nvPr>
        </p:nvSpPr>
        <p:spPr/>
        <p:txBody>
          <a:bodyPr/>
          <a:lstStyle/>
          <a:p>
            <a:pPr eaLnBrk="1" hangingPunct="1"/>
            <a:r>
              <a:rPr lang="zh-CN" altLang="en-US" noProof="1" smtClean="0"/>
              <a:t>终止招标的，采购人或者采购代理机构应当及时在原公告发布媒体上发布终止公告，以书面形式通知已经获取招标文件、资格预审文件或者被邀请的潜在投标人，并将项目实施情况和采购任务取消原因报告本级财政部门。</a:t>
            </a:r>
          </a:p>
        </p:txBody>
      </p:sp>
      <p:sp>
        <p:nvSpPr>
          <p:cNvPr id="62466" name="标题 62465"/>
          <p:cNvSpPr>
            <a:spLocks noGrp="1"/>
          </p:cNvSpPr>
          <p:nvPr>
            <p:ph type="title"/>
          </p:nvPr>
        </p:nvSpPr>
        <p:spPr/>
        <p:txBody>
          <a:bodyPr/>
          <a:lstStyle/>
          <a:p>
            <a:pPr eaLnBrk="1" fontAlgn="auto" hangingPunct="1">
              <a:spcAft>
                <a:spcPts val="0"/>
              </a:spcAft>
              <a:defRPr/>
            </a:pPr>
            <a:r>
              <a:rPr lang="zh-CN" altLang="en-US" noProof="1" smtClean="0"/>
              <a:t>二十五、终止</a:t>
            </a:r>
            <a:r>
              <a:rPr lang="zh-CN" altLang="en-US" noProof="1"/>
              <a:t>招标的情形与要求</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56</a:t>
            </a:fld>
            <a:endParaRPr lang="en-US" altLang="zh-CN">
              <a:latin typeface="Arial"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文本占位符 63490"/>
          <p:cNvSpPr>
            <a:spLocks noGrp="1"/>
          </p:cNvSpPr>
          <p:nvPr>
            <p:ph idx="1"/>
          </p:nvPr>
        </p:nvSpPr>
        <p:spPr/>
        <p:txBody>
          <a:bodyPr/>
          <a:lstStyle/>
          <a:p>
            <a:pPr eaLnBrk="1" hangingPunct="1"/>
            <a:r>
              <a:rPr lang="zh-CN" altLang="en-US" noProof="1" smtClean="0"/>
              <a:t>已经收取招标文件费用或者投标保证金的，采购人或者采购代理机构应当在终止采购活动后</a:t>
            </a:r>
            <a:r>
              <a:rPr lang="zh-CN" altLang="zh-CN" noProof="1" smtClean="0"/>
              <a:t>5</a:t>
            </a:r>
            <a:r>
              <a:rPr lang="zh-CN" altLang="en-US" noProof="1" smtClean="0"/>
              <a:t>个工作日内，退还所收取的招标文件费用和所收取的投标保证金及其在银行产生的孳息 。</a:t>
            </a:r>
          </a:p>
        </p:txBody>
      </p:sp>
      <p:sp>
        <p:nvSpPr>
          <p:cNvPr id="63490" name="标题 63489"/>
          <p:cNvSpPr>
            <a:spLocks noGrp="1"/>
          </p:cNvSpPr>
          <p:nvPr>
            <p:ph type="title"/>
          </p:nvPr>
        </p:nvSpPr>
        <p:spPr/>
        <p:txBody>
          <a:bodyPr/>
          <a:lstStyle/>
          <a:p>
            <a:pPr eaLnBrk="1" fontAlgn="auto" hangingPunct="1">
              <a:spcAft>
                <a:spcPts val="0"/>
              </a:spcAft>
              <a:defRPr/>
            </a:pPr>
            <a:r>
              <a:rPr lang="zh-CN" altLang="en-US" noProof="1" smtClean="0"/>
              <a:t>二十五、终止</a:t>
            </a:r>
            <a:r>
              <a:rPr lang="zh-CN" altLang="en-US" noProof="1"/>
              <a:t>招标的情形与要求</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57</a:t>
            </a:fld>
            <a:endParaRPr lang="en-US" altLang="zh-CN">
              <a:latin typeface="Arial"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endParaRPr lang="en-US" altLang="zh-CN" dirty="0" smtClean="0"/>
          </a:p>
          <a:p>
            <a:endParaRPr lang="en-US" altLang="zh-CN" dirty="0" smtClean="0"/>
          </a:p>
          <a:p>
            <a:endParaRPr lang="en-US" altLang="zh-CN" dirty="0" smtClean="0"/>
          </a:p>
          <a:p>
            <a:r>
              <a:rPr lang="en-US" altLang="zh-CN" dirty="0" smtClean="0"/>
              <a:t>          </a:t>
            </a:r>
            <a:r>
              <a:rPr lang="zh-CN" altLang="en-US" sz="4000" dirty="0" smtClean="0"/>
              <a:t>第五部分 投标规则</a:t>
            </a:r>
            <a:endParaRPr lang="zh-CN" altLang="en-US" sz="4000" dirty="0"/>
          </a:p>
        </p:txBody>
      </p:sp>
      <p:sp>
        <p:nvSpPr>
          <p:cNvPr id="3" name="标题 2"/>
          <p:cNvSpPr>
            <a:spLocks noGrp="1"/>
          </p:cNvSpPr>
          <p:nvPr>
            <p:ph type="title"/>
          </p:nvPr>
        </p:nvSpPr>
        <p:spPr/>
        <p:txBody>
          <a:bodyPr/>
          <a:lstStyle/>
          <a:p>
            <a:endParaRPr lang="zh-CN" altLang="en-US" dirty="0"/>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58</a:t>
            </a:fld>
            <a:endParaRPr lang="en-US" altLang="zh-CN">
              <a:latin typeface="Arial"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文本占位符 64514"/>
          <p:cNvSpPr>
            <a:spLocks noGrp="1"/>
          </p:cNvSpPr>
          <p:nvPr>
            <p:ph idx="1"/>
          </p:nvPr>
        </p:nvSpPr>
        <p:spPr/>
        <p:txBody>
          <a:bodyPr/>
          <a:lstStyle/>
          <a:p>
            <a:pPr eaLnBrk="1" hangingPunct="1">
              <a:lnSpc>
                <a:spcPct val="90000"/>
              </a:lnSpc>
            </a:pPr>
            <a:r>
              <a:rPr lang="zh-CN" altLang="en-US" noProof="1" smtClean="0"/>
              <a:t>第三十一条（新设）　采用最低评标价法的采购项目，提供相同品牌产品的不同投标人参加同一合同项下投标的，</a:t>
            </a:r>
            <a:r>
              <a:rPr lang="zh-CN" altLang="en-US" b="1" noProof="1" smtClean="0"/>
              <a:t>以其中通过资格审查、符合性审查且报价最低的参加评标；</a:t>
            </a:r>
            <a:r>
              <a:rPr lang="zh-CN" altLang="en-US" noProof="1" smtClean="0"/>
              <a:t>报价相同的，由采购人或者采购人委托评标委员会按照招标文件规定的方式确定一个参加评标的投标人，招标文件未规定的采取随机抽取方式确定，</a:t>
            </a:r>
            <a:r>
              <a:rPr lang="zh-CN" altLang="en-US" b="1" noProof="1" smtClean="0"/>
              <a:t>其他投标无效。</a:t>
            </a:r>
          </a:p>
        </p:txBody>
      </p:sp>
      <p:sp>
        <p:nvSpPr>
          <p:cNvPr id="64514" name="标题 64513"/>
          <p:cNvSpPr>
            <a:spLocks noGrp="1"/>
          </p:cNvSpPr>
          <p:nvPr>
            <p:ph type="title"/>
          </p:nvPr>
        </p:nvSpPr>
        <p:spPr/>
        <p:txBody>
          <a:bodyPr>
            <a:normAutofit fontScale="90000"/>
          </a:bodyPr>
          <a:lstStyle/>
          <a:p>
            <a:pPr eaLnBrk="1" fontAlgn="auto" hangingPunct="1">
              <a:spcAft>
                <a:spcPts val="0"/>
              </a:spcAft>
              <a:defRPr/>
            </a:pPr>
            <a:r>
              <a:rPr lang="zh-CN" altLang="en-US" noProof="1" smtClean="0"/>
              <a:t>一、多</a:t>
            </a:r>
            <a:r>
              <a:rPr lang="zh-CN" altLang="en-US" noProof="1"/>
              <a:t>人提供相同品牌产品投标的处理</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59</a:t>
            </a:fld>
            <a:endParaRPr lang="en-US" altLang="zh-CN">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lvl="0"/>
            <a:r>
              <a:rPr lang="zh-CN" altLang="zh-CN" dirty="0" smtClean="0"/>
              <a:t>设定最高限价。（第十二条）。</a:t>
            </a:r>
            <a:r>
              <a:rPr lang="zh-CN" altLang="zh-CN" b="1" dirty="0" smtClean="0"/>
              <a:t> </a:t>
            </a:r>
            <a:endParaRPr lang="zh-CN" altLang="zh-CN" dirty="0" smtClean="0"/>
          </a:p>
          <a:p>
            <a:pPr lvl="0"/>
            <a:r>
              <a:rPr lang="zh-CN" altLang="zh-CN" dirty="0" smtClean="0"/>
              <a:t>邀请招标中的潜在投标人推荐（第十四条）。</a:t>
            </a:r>
            <a:r>
              <a:rPr lang="zh-CN" altLang="zh-CN" b="1" dirty="0" smtClean="0"/>
              <a:t> </a:t>
            </a:r>
            <a:endParaRPr lang="zh-CN" altLang="zh-CN" dirty="0" smtClean="0"/>
          </a:p>
          <a:p>
            <a:pPr lvl="0"/>
            <a:r>
              <a:rPr lang="zh-CN" altLang="zh-CN" dirty="0" smtClean="0"/>
              <a:t>投标人资格审查（第四十四条）。</a:t>
            </a:r>
            <a:r>
              <a:rPr lang="zh-CN" altLang="zh-CN" b="1" dirty="0" smtClean="0"/>
              <a:t> </a:t>
            </a:r>
            <a:endParaRPr lang="zh-CN" altLang="zh-CN" dirty="0" smtClean="0"/>
          </a:p>
          <a:p>
            <a:pPr lvl="0"/>
            <a:r>
              <a:rPr lang="zh-CN" altLang="zh-CN" dirty="0" smtClean="0"/>
              <a:t>对技术复杂、专业性强的采购项目，自行选定专家（第四十八条）。 </a:t>
            </a:r>
          </a:p>
          <a:p>
            <a:pPr lvl="0"/>
            <a:r>
              <a:rPr lang="zh-CN" altLang="zh-CN" dirty="0" smtClean="0"/>
              <a:t>多个投标人采用同品牌产品且报价相同或评审得分相同的情况以及中标候选人并列情况下，自主选择（第三十一条，第六十八条）。</a:t>
            </a:r>
            <a:r>
              <a:rPr lang="zh-CN" altLang="zh-CN" b="1" dirty="0" smtClean="0"/>
              <a:t> </a:t>
            </a:r>
            <a:endParaRPr lang="zh-CN" altLang="zh-CN" dirty="0" smtClean="0"/>
          </a:p>
          <a:p>
            <a:endParaRPr lang="zh-CN" altLang="en-US" dirty="0"/>
          </a:p>
        </p:txBody>
      </p:sp>
      <p:sp>
        <p:nvSpPr>
          <p:cNvPr id="3" name="标题 2"/>
          <p:cNvSpPr>
            <a:spLocks noGrp="1"/>
          </p:cNvSpPr>
          <p:nvPr>
            <p:ph type="title"/>
          </p:nvPr>
        </p:nvSpPr>
        <p:spPr/>
        <p:txBody>
          <a:bodyPr>
            <a:normAutofit fontScale="90000"/>
          </a:bodyPr>
          <a:lstStyle/>
          <a:p>
            <a:r>
              <a:rPr lang="zh-CN" altLang="en-US" sz="4000" dirty="0" smtClean="0"/>
              <a:t>一、落实采购人主体责任，权责对等</a:t>
            </a:r>
            <a:endParaRPr lang="zh-CN" altLang="en-US" dirty="0"/>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6</a:t>
            </a:fld>
            <a:endParaRPr lang="en-US" altLang="zh-CN">
              <a:latin typeface="Arial"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文本占位符 65538"/>
          <p:cNvSpPr>
            <a:spLocks noGrp="1"/>
          </p:cNvSpPr>
          <p:nvPr>
            <p:ph idx="1"/>
          </p:nvPr>
        </p:nvSpPr>
        <p:spPr/>
        <p:txBody>
          <a:bodyPr/>
          <a:lstStyle/>
          <a:p>
            <a:pPr eaLnBrk="1" hangingPunct="1">
              <a:lnSpc>
                <a:spcPct val="90000"/>
              </a:lnSpc>
            </a:pPr>
            <a:r>
              <a:rPr lang="zh-CN" altLang="en-US" sz="2800" noProof="1" smtClean="0"/>
              <a:t>使用综合评分法的采购项目，提供相同品牌产品且通过资格审查、符合性审查的不同投标人参加同一合同项下投标的，</a:t>
            </a:r>
            <a:r>
              <a:rPr lang="zh-CN" altLang="en-US" sz="2800" b="1" noProof="1" smtClean="0"/>
              <a:t>按一家投标人计算，评审后得分最高的同品牌投标人获得中标人推荐资格；</a:t>
            </a:r>
            <a:r>
              <a:rPr lang="zh-CN" altLang="en-US" sz="2800" noProof="1" smtClean="0"/>
              <a:t>评审得分相同的，由采购人或者采购人委托评标委员会按照招标文件规定的方式确定一个投标人获得中标人推荐资格，招标文件未规定的采取随机抽取方式确定，</a:t>
            </a:r>
            <a:r>
              <a:rPr lang="zh-CN" altLang="en-US" sz="2800" b="1" noProof="1" smtClean="0"/>
              <a:t>其他同品牌投标人不作为中标候选人。</a:t>
            </a:r>
          </a:p>
        </p:txBody>
      </p:sp>
      <p:sp>
        <p:nvSpPr>
          <p:cNvPr id="65538" name="标题 65537"/>
          <p:cNvSpPr>
            <a:spLocks noGrp="1"/>
          </p:cNvSpPr>
          <p:nvPr>
            <p:ph type="title"/>
          </p:nvPr>
        </p:nvSpPr>
        <p:spPr/>
        <p:txBody>
          <a:bodyPr>
            <a:normAutofit fontScale="90000"/>
          </a:bodyPr>
          <a:lstStyle/>
          <a:p>
            <a:pPr eaLnBrk="1" fontAlgn="auto" hangingPunct="1">
              <a:spcAft>
                <a:spcPts val="0"/>
              </a:spcAft>
              <a:defRPr/>
            </a:pPr>
            <a:r>
              <a:rPr lang="zh-CN" altLang="en-US" noProof="1" smtClean="0"/>
              <a:t>二、多</a:t>
            </a:r>
            <a:r>
              <a:rPr lang="zh-CN" altLang="en-US" noProof="1"/>
              <a:t>家投标人提供相同品牌产品投标的处理</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60</a:t>
            </a:fld>
            <a:endParaRPr lang="en-US" altLang="zh-CN">
              <a:latin typeface="Arial"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文本占位符 66562"/>
          <p:cNvSpPr>
            <a:spLocks noGrp="1"/>
          </p:cNvSpPr>
          <p:nvPr>
            <p:ph idx="1"/>
          </p:nvPr>
        </p:nvSpPr>
        <p:spPr/>
        <p:txBody>
          <a:bodyPr/>
          <a:lstStyle/>
          <a:p>
            <a:pPr eaLnBrk="1" hangingPunct="1"/>
            <a:r>
              <a:rPr lang="zh-CN" altLang="en-US" noProof="1" smtClean="0"/>
              <a:t>非单一产品采购项目，采购人应当根据采购项目技术构成、产品价格比重等合理确定核心产品，并在招标文件中载明。</a:t>
            </a:r>
            <a:r>
              <a:rPr lang="zh-CN" altLang="en-US" b="1" noProof="1" smtClean="0"/>
              <a:t>多家投标人提供的核心产品品牌相同的，按前两款规定处理。</a:t>
            </a:r>
            <a:endParaRPr lang="zh-CN" altLang="en-US" noProof="1" smtClean="0"/>
          </a:p>
        </p:txBody>
      </p:sp>
      <p:sp>
        <p:nvSpPr>
          <p:cNvPr id="66562" name="标题 66561"/>
          <p:cNvSpPr>
            <a:spLocks noGrp="1"/>
          </p:cNvSpPr>
          <p:nvPr>
            <p:ph type="title"/>
          </p:nvPr>
        </p:nvSpPr>
        <p:spPr/>
        <p:txBody>
          <a:bodyPr>
            <a:normAutofit fontScale="90000"/>
          </a:bodyPr>
          <a:lstStyle/>
          <a:p>
            <a:pPr eaLnBrk="1" fontAlgn="auto" hangingPunct="1">
              <a:spcAft>
                <a:spcPts val="0"/>
              </a:spcAft>
              <a:defRPr/>
            </a:pPr>
            <a:r>
              <a:rPr lang="zh-CN" altLang="en-US" noProof="1" smtClean="0"/>
              <a:t>二十六、非</a:t>
            </a:r>
            <a:r>
              <a:rPr lang="zh-CN" altLang="en-US" noProof="1"/>
              <a:t>单一产品采购项目核心产品的确定</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61</a:t>
            </a:fld>
            <a:endParaRPr lang="en-US" altLang="zh-CN">
              <a:latin typeface="Arial"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文本占位符 68610"/>
          <p:cNvSpPr>
            <a:spLocks noGrp="1"/>
          </p:cNvSpPr>
          <p:nvPr>
            <p:ph idx="1"/>
          </p:nvPr>
        </p:nvSpPr>
        <p:spPr/>
        <p:txBody>
          <a:bodyPr/>
          <a:lstStyle/>
          <a:p>
            <a:pPr eaLnBrk="1" hangingPunct="1"/>
            <a:r>
              <a:rPr lang="zh-CN" altLang="en-US" noProof="1" smtClean="0"/>
              <a:t>第三十三条（修订）　投标人应当在招标文件要求提交投标文件的截止时间前，将投标文件密封送达投标地点。</a:t>
            </a:r>
            <a:r>
              <a:rPr lang="zh-CN" altLang="en-US" b="1" noProof="1" smtClean="0"/>
              <a:t>采购人或者采购代理机构收到投标文件后，应当如实记载投标文件的送达时间和密封情况，签收保存，并向投标人出具签收回执。</a:t>
            </a:r>
            <a:r>
              <a:rPr lang="zh-CN" altLang="en-US" noProof="1" smtClean="0"/>
              <a:t>任何单位和个人不得在开标前开启投标文件。</a:t>
            </a:r>
          </a:p>
        </p:txBody>
      </p:sp>
      <p:sp>
        <p:nvSpPr>
          <p:cNvPr id="68610" name="标题 68609"/>
          <p:cNvSpPr>
            <a:spLocks noGrp="1"/>
          </p:cNvSpPr>
          <p:nvPr>
            <p:ph type="title"/>
          </p:nvPr>
        </p:nvSpPr>
        <p:spPr/>
        <p:txBody>
          <a:bodyPr/>
          <a:lstStyle/>
          <a:p>
            <a:pPr eaLnBrk="1" fontAlgn="auto" hangingPunct="1">
              <a:spcAft>
                <a:spcPts val="0"/>
              </a:spcAft>
              <a:defRPr/>
            </a:pPr>
            <a:r>
              <a:rPr lang="zh-CN" altLang="en-US" noProof="1" smtClean="0"/>
              <a:t>一、投标</a:t>
            </a:r>
            <a:r>
              <a:rPr lang="zh-CN" altLang="en-US" noProof="1"/>
              <a:t>文件的接收</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62</a:t>
            </a:fld>
            <a:endParaRPr lang="en-US" altLang="zh-CN">
              <a:latin typeface="Arial"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文本占位符 69634"/>
          <p:cNvSpPr>
            <a:spLocks noGrp="1"/>
          </p:cNvSpPr>
          <p:nvPr>
            <p:ph idx="1"/>
          </p:nvPr>
        </p:nvSpPr>
        <p:spPr/>
        <p:txBody>
          <a:bodyPr/>
          <a:lstStyle/>
          <a:p>
            <a:pPr eaLnBrk="1" hangingPunct="1"/>
            <a:r>
              <a:rPr lang="zh-CN" altLang="en-US" noProof="1" smtClean="0"/>
              <a:t>逾期送达或者未按照招标文件要求密封的投标文件，采购人、采购代理机构应当拒收。</a:t>
            </a:r>
          </a:p>
        </p:txBody>
      </p:sp>
      <p:sp>
        <p:nvSpPr>
          <p:cNvPr id="69634" name="标题 69633"/>
          <p:cNvSpPr>
            <a:spLocks noGrp="1"/>
          </p:cNvSpPr>
          <p:nvPr>
            <p:ph type="title"/>
          </p:nvPr>
        </p:nvSpPr>
        <p:spPr/>
        <p:txBody>
          <a:bodyPr/>
          <a:lstStyle/>
          <a:p>
            <a:pPr eaLnBrk="1" fontAlgn="auto" hangingPunct="1">
              <a:spcAft>
                <a:spcPts val="0"/>
              </a:spcAft>
              <a:defRPr/>
            </a:pPr>
            <a:r>
              <a:rPr lang="zh-CN" altLang="en-US" noProof="1" smtClean="0"/>
              <a:t>二、逾期</a:t>
            </a:r>
            <a:r>
              <a:rPr lang="zh-CN" altLang="en-US" noProof="1"/>
              <a:t>送达的投标文件的处理</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63</a:t>
            </a:fld>
            <a:endParaRPr lang="en-US" altLang="zh-CN">
              <a:latin typeface="Arial"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文本占位符 72706"/>
          <p:cNvSpPr>
            <a:spLocks noGrp="1"/>
          </p:cNvSpPr>
          <p:nvPr>
            <p:ph idx="1"/>
          </p:nvPr>
        </p:nvSpPr>
        <p:spPr/>
        <p:txBody>
          <a:bodyPr/>
          <a:lstStyle/>
          <a:p>
            <a:pPr eaLnBrk="1" hangingPunct="1"/>
            <a:r>
              <a:rPr lang="zh-CN" altLang="en-US" sz="2800" noProof="1" smtClean="0"/>
              <a:t>第三十四条（修订）　投标人在投标截止时间前，可以对所递交的投标文件进行补充、修改或者撤回，并书面通知采购人或者采购代理机构。 </a:t>
            </a:r>
          </a:p>
          <a:p>
            <a:pPr eaLnBrk="1" hangingPunct="1"/>
            <a:r>
              <a:rPr lang="zh-CN" altLang="en-US" sz="2800" noProof="1" smtClean="0"/>
              <a:t>第三十八条（修订）　投标人在投标截止时间前撤回已提交的投标文件的，采购人或者采购代理机构应当自收到投标人书面撤回通知之日起５个工作日内，退还已收取的投标保证金。 </a:t>
            </a:r>
          </a:p>
        </p:txBody>
      </p:sp>
      <p:sp>
        <p:nvSpPr>
          <p:cNvPr id="72706" name="标题 72705"/>
          <p:cNvSpPr>
            <a:spLocks noGrp="1"/>
          </p:cNvSpPr>
          <p:nvPr>
            <p:ph type="title"/>
          </p:nvPr>
        </p:nvSpPr>
        <p:spPr/>
        <p:txBody>
          <a:bodyPr/>
          <a:lstStyle/>
          <a:p>
            <a:pPr eaLnBrk="1" fontAlgn="auto" hangingPunct="1">
              <a:spcAft>
                <a:spcPts val="0"/>
              </a:spcAft>
              <a:defRPr/>
            </a:pPr>
            <a:r>
              <a:rPr lang="zh-CN" altLang="en-US" noProof="1" smtClean="0"/>
              <a:t>三、投标</a:t>
            </a:r>
            <a:r>
              <a:rPr lang="zh-CN" altLang="en-US" noProof="1"/>
              <a:t>文件的撤回与处理</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64</a:t>
            </a:fld>
            <a:endParaRPr lang="en-US" altLang="zh-CN">
              <a:latin typeface="Arial"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smtClean="0"/>
              <a:t>第三十五条　投标人根据招标文件的规定和采购项目的实际情况，拟在中标后将中标项目的非主体、非关键性工作分包的，应当在投标文件中载明分包承担主体，分包承担主体应当具备相应资质条件且不得再次分包。 </a:t>
            </a:r>
            <a:endParaRPr lang="zh-CN" altLang="en-US" dirty="0"/>
          </a:p>
        </p:txBody>
      </p:sp>
      <p:sp>
        <p:nvSpPr>
          <p:cNvPr id="3" name="标题 2"/>
          <p:cNvSpPr>
            <a:spLocks noGrp="1"/>
          </p:cNvSpPr>
          <p:nvPr>
            <p:ph type="title"/>
          </p:nvPr>
        </p:nvSpPr>
        <p:spPr/>
        <p:txBody>
          <a:bodyPr/>
          <a:lstStyle/>
          <a:p>
            <a:r>
              <a:rPr lang="zh-CN" altLang="en-US" dirty="0" smtClean="0"/>
              <a:t>四、招标文件分包问题</a:t>
            </a:r>
            <a:endParaRPr lang="zh-CN" altLang="en-US" dirty="0"/>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65</a:t>
            </a:fld>
            <a:endParaRPr lang="en-US" altLang="zh-CN">
              <a:latin typeface="Arial"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文本占位符 70658"/>
          <p:cNvSpPr>
            <a:spLocks noGrp="1"/>
          </p:cNvSpPr>
          <p:nvPr>
            <p:ph idx="1"/>
          </p:nvPr>
        </p:nvSpPr>
        <p:spPr/>
        <p:txBody>
          <a:bodyPr/>
          <a:lstStyle/>
          <a:p>
            <a:pPr eaLnBrk="1" hangingPunct="1">
              <a:lnSpc>
                <a:spcPct val="90000"/>
              </a:lnSpc>
            </a:pPr>
            <a:r>
              <a:rPr lang="zh-CN" altLang="en-US" noProof="1" smtClean="0"/>
              <a:t>第三十七条（新设）　有下列情形之一的，视为投标人串通投标，其投标无效：</a:t>
            </a:r>
          </a:p>
          <a:p>
            <a:pPr eaLnBrk="1" hangingPunct="1">
              <a:lnSpc>
                <a:spcPct val="90000"/>
              </a:lnSpc>
            </a:pPr>
            <a:r>
              <a:rPr lang="zh-CN" altLang="en-US" noProof="1" smtClean="0"/>
              <a:t>（一）不同投标人的投标文件由同一单位或者个人编制；</a:t>
            </a:r>
          </a:p>
          <a:p>
            <a:pPr eaLnBrk="1" hangingPunct="1">
              <a:lnSpc>
                <a:spcPct val="90000"/>
              </a:lnSpc>
            </a:pPr>
            <a:r>
              <a:rPr lang="zh-CN" altLang="en-US" noProof="1" smtClean="0"/>
              <a:t>（二）不同投标人委托同一单位或者个人办理投标事宜；</a:t>
            </a:r>
          </a:p>
          <a:p>
            <a:pPr eaLnBrk="1" hangingPunct="1">
              <a:lnSpc>
                <a:spcPct val="90000"/>
              </a:lnSpc>
            </a:pPr>
            <a:r>
              <a:rPr lang="zh-CN" altLang="en-US" noProof="1" smtClean="0"/>
              <a:t>（三）不同投标人的投标文件载明的项目管理成员或者联系人员为同一人；</a:t>
            </a:r>
          </a:p>
        </p:txBody>
      </p:sp>
      <p:sp>
        <p:nvSpPr>
          <p:cNvPr id="70658" name="标题 70657"/>
          <p:cNvSpPr>
            <a:spLocks noGrp="1"/>
          </p:cNvSpPr>
          <p:nvPr>
            <p:ph type="title"/>
          </p:nvPr>
        </p:nvSpPr>
        <p:spPr/>
        <p:txBody>
          <a:bodyPr/>
          <a:lstStyle/>
          <a:p>
            <a:pPr eaLnBrk="1" fontAlgn="auto" hangingPunct="1">
              <a:spcAft>
                <a:spcPts val="0"/>
              </a:spcAft>
              <a:defRPr/>
            </a:pPr>
            <a:r>
              <a:rPr lang="zh-CN" altLang="en-US" noProof="1" smtClean="0"/>
              <a:t>五、视为</a:t>
            </a:r>
            <a:r>
              <a:rPr lang="zh-CN" altLang="en-US" noProof="1"/>
              <a:t>投标人串通投标的情形</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66</a:t>
            </a:fld>
            <a:endParaRPr lang="en-US" altLang="zh-CN">
              <a:latin typeface="Arial"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文本占位符 71682"/>
          <p:cNvSpPr>
            <a:spLocks noGrp="1"/>
          </p:cNvSpPr>
          <p:nvPr>
            <p:ph idx="1"/>
          </p:nvPr>
        </p:nvSpPr>
        <p:spPr/>
        <p:txBody>
          <a:bodyPr/>
          <a:lstStyle/>
          <a:p>
            <a:pPr eaLnBrk="1" hangingPunct="1"/>
            <a:r>
              <a:rPr lang="zh-CN" altLang="en-US" noProof="1" smtClean="0"/>
              <a:t>（四）不同投标人的投标文件异常一致或者投标报价呈规律性差异；</a:t>
            </a:r>
          </a:p>
          <a:p>
            <a:pPr eaLnBrk="1" hangingPunct="1"/>
            <a:r>
              <a:rPr lang="zh-CN" altLang="en-US" noProof="1" smtClean="0"/>
              <a:t>（五）不同投标人的投标文件相互混装；</a:t>
            </a:r>
          </a:p>
          <a:p>
            <a:pPr eaLnBrk="1" hangingPunct="1"/>
            <a:r>
              <a:rPr lang="zh-CN" altLang="en-US" noProof="1" smtClean="0"/>
              <a:t>（六）不同投标人的投标保证金从同一单位或者个人的账户转出。</a:t>
            </a:r>
          </a:p>
        </p:txBody>
      </p:sp>
      <p:sp>
        <p:nvSpPr>
          <p:cNvPr id="71682" name="标题 71681"/>
          <p:cNvSpPr>
            <a:spLocks noGrp="1"/>
          </p:cNvSpPr>
          <p:nvPr>
            <p:ph type="title"/>
          </p:nvPr>
        </p:nvSpPr>
        <p:spPr/>
        <p:txBody>
          <a:bodyPr>
            <a:normAutofit fontScale="90000"/>
          </a:bodyPr>
          <a:lstStyle/>
          <a:p>
            <a:pPr eaLnBrk="1" fontAlgn="auto" hangingPunct="1">
              <a:spcAft>
                <a:spcPts val="0"/>
              </a:spcAft>
              <a:defRPr/>
            </a:pPr>
            <a:r>
              <a:rPr lang="zh-CN" altLang="en-US" noProof="1" smtClean="0"/>
              <a:t>五、视为</a:t>
            </a:r>
            <a:r>
              <a:rPr lang="zh-CN" altLang="en-US" noProof="1"/>
              <a:t>投标人串通投标的情形与处理</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67</a:t>
            </a:fld>
            <a:endParaRPr lang="en-US" altLang="zh-CN">
              <a:latin typeface="Arial"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文本占位符 73730"/>
          <p:cNvSpPr>
            <a:spLocks noGrp="1"/>
          </p:cNvSpPr>
          <p:nvPr>
            <p:ph idx="1"/>
          </p:nvPr>
        </p:nvSpPr>
        <p:spPr/>
        <p:txBody>
          <a:bodyPr/>
          <a:lstStyle/>
          <a:p>
            <a:pPr eaLnBrk="1" hangingPunct="1"/>
            <a:r>
              <a:rPr lang="zh-CN" altLang="en-US" sz="2800" noProof="1" smtClean="0"/>
              <a:t>第三十九条 删除了</a:t>
            </a:r>
            <a:r>
              <a:rPr lang="zh-CN" altLang="zh-CN" sz="2800" noProof="1" smtClean="0"/>
              <a:t>18</a:t>
            </a:r>
            <a:r>
              <a:rPr lang="zh-CN" altLang="en-US" sz="2800" noProof="1" smtClean="0"/>
              <a:t>号令第三十八条第二款：“招标采购单位在开标前，应当通知同级人民政府财政部门及有关部门。财政部门及有关部门可以视情况到现场监督开标活动。”</a:t>
            </a:r>
          </a:p>
          <a:p>
            <a:pPr eaLnBrk="1" hangingPunct="1"/>
            <a:r>
              <a:rPr lang="zh-CN" altLang="en-US" sz="2800" noProof="1" smtClean="0"/>
              <a:t>增加：“采购人或者采购代理机构应当对开标、评标现场活动进行全程录音录像。录音录像应当清晰可辨，音像资料作为采购文件一并存档。” </a:t>
            </a:r>
          </a:p>
        </p:txBody>
      </p:sp>
      <p:sp>
        <p:nvSpPr>
          <p:cNvPr id="73730" name="标题 73729"/>
          <p:cNvSpPr>
            <a:spLocks noGrp="1"/>
          </p:cNvSpPr>
          <p:nvPr>
            <p:ph type="title"/>
          </p:nvPr>
        </p:nvSpPr>
        <p:spPr/>
        <p:txBody>
          <a:bodyPr/>
          <a:lstStyle/>
          <a:p>
            <a:pPr eaLnBrk="1" fontAlgn="auto" hangingPunct="1">
              <a:spcAft>
                <a:spcPts val="0"/>
              </a:spcAft>
              <a:defRPr/>
            </a:pPr>
            <a:r>
              <a:rPr lang="zh-CN" altLang="en-US" noProof="1" smtClean="0"/>
              <a:t>六、开标</a:t>
            </a:r>
            <a:r>
              <a:rPr lang="zh-CN" altLang="en-US" noProof="1"/>
              <a:t>的</a:t>
            </a:r>
            <a:r>
              <a:rPr lang="zh-CN" altLang="en-US" noProof="1" smtClean="0"/>
              <a:t>规定</a:t>
            </a:r>
            <a:endParaRPr lang="zh-CN" altLang="en-US" noProof="1"/>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68</a:t>
            </a:fld>
            <a:endParaRPr lang="en-US" altLang="zh-CN">
              <a:latin typeface="Arial" pitchFamily="34"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文本占位符 74754"/>
          <p:cNvSpPr>
            <a:spLocks noGrp="1"/>
          </p:cNvSpPr>
          <p:nvPr>
            <p:ph idx="1"/>
          </p:nvPr>
        </p:nvSpPr>
        <p:spPr/>
        <p:txBody>
          <a:bodyPr/>
          <a:lstStyle/>
          <a:p>
            <a:pPr eaLnBrk="1" hangingPunct="1"/>
            <a:r>
              <a:rPr lang="zh-CN" altLang="en-US" sz="2800" noProof="1" smtClean="0"/>
              <a:t>第四十条（修订）　开标由采购人或者采购代理机构主持，</a:t>
            </a:r>
            <a:r>
              <a:rPr lang="zh-CN" altLang="en-US" sz="2800" b="1" noProof="1" smtClean="0"/>
              <a:t>邀请投标人参加。评标委员会成员不得参加开标活动。</a:t>
            </a:r>
            <a:endParaRPr lang="zh-CN" altLang="en-US" sz="2800" noProof="1" smtClean="0"/>
          </a:p>
          <a:p>
            <a:pPr eaLnBrk="1" hangingPunct="1"/>
            <a:r>
              <a:rPr lang="zh-CN" altLang="en-US" sz="2800" noProof="1" smtClean="0"/>
              <a:t>第四十二条（修订）　开标过程应当由采购人或者采购代理机构负责记录，由参加开标的各投标人代表和相关工作人员签字确认后随采购文件一并存档。</a:t>
            </a:r>
          </a:p>
          <a:p>
            <a:pPr eaLnBrk="1" hangingPunct="1"/>
            <a:r>
              <a:rPr lang="zh-CN" altLang="en-US" sz="2800" b="1" noProof="1" smtClean="0"/>
              <a:t>投标人未参加开标的，视同认可开标结果。</a:t>
            </a:r>
          </a:p>
        </p:txBody>
      </p:sp>
      <p:sp>
        <p:nvSpPr>
          <p:cNvPr id="74754" name="标题 74753"/>
          <p:cNvSpPr>
            <a:spLocks noGrp="1"/>
          </p:cNvSpPr>
          <p:nvPr>
            <p:ph type="title"/>
          </p:nvPr>
        </p:nvSpPr>
        <p:spPr/>
        <p:txBody>
          <a:bodyPr/>
          <a:lstStyle/>
          <a:p>
            <a:pPr eaLnBrk="1" fontAlgn="auto" hangingPunct="1">
              <a:spcAft>
                <a:spcPts val="0"/>
              </a:spcAft>
              <a:defRPr/>
            </a:pPr>
            <a:r>
              <a:rPr lang="zh-CN" altLang="en-US" noProof="1" smtClean="0"/>
              <a:t>七、开标</a:t>
            </a:r>
            <a:r>
              <a:rPr lang="zh-CN" altLang="en-US" noProof="1"/>
              <a:t>参加人与开标记录</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69</a:t>
            </a:fld>
            <a:endParaRPr lang="en-US" altLang="zh-CN">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zh-CN" sz="2400" b="1" dirty="0" smtClean="0"/>
              <a:t>保障供应商</a:t>
            </a:r>
            <a:r>
              <a:rPr lang="zh-CN" altLang="en-US" sz="2400" b="1" dirty="0" smtClean="0"/>
              <a:t>权益：</a:t>
            </a:r>
            <a:endParaRPr lang="en-US" altLang="zh-CN" sz="2400" b="1" dirty="0" smtClean="0"/>
          </a:p>
          <a:p>
            <a:r>
              <a:rPr lang="zh-CN" altLang="zh-CN" sz="2400" dirty="0" smtClean="0"/>
              <a:t>规定招标文件、投标邀请书应当向所有通过资格预审或受邀请的供应商提供（第十四条、第十八条）；</a:t>
            </a:r>
            <a:endParaRPr lang="en-US" altLang="zh-CN" sz="2400" dirty="0" smtClean="0"/>
          </a:p>
          <a:p>
            <a:r>
              <a:rPr lang="zh-CN" altLang="zh-CN" sz="2400" dirty="0" smtClean="0"/>
              <a:t>组织现场考察或者召开答疑会的，应当通知所有投标人（第二十六条）；</a:t>
            </a:r>
            <a:endParaRPr lang="en-US" altLang="zh-CN" sz="2400" dirty="0" smtClean="0"/>
          </a:p>
          <a:p>
            <a:r>
              <a:rPr lang="zh-CN" altLang="zh-CN" sz="2400" dirty="0" smtClean="0"/>
              <a:t>允许投标人在投标截止时间前补正投标文件，在评审期间根据评标委员会要求作出澄清和修正（第三十</a:t>
            </a:r>
            <a:r>
              <a:rPr lang="zh-CN" altLang="en-US" sz="2400" dirty="0" smtClean="0"/>
              <a:t>四</a:t>
            </a:r>
            <a:r>
              <a:rPr lang="zh-CN" altLang="zh-CN" sz="2400" dirty="0" smtClean="0"/>
              <a:t>、第五十</a:t>
            </a:r>
            <a:r>
              <a:rPr lang="zh-CN" altLang="en-US" sz="2400" dirty="0" smtClean="0"/>
              <a:t>一</a:t>
            </a:r>
            <a:r>
              <a:rPr lang="zh-CN" altLang="zh-CN" sz="2400" dirty="0" smtClean="0"/>
              <a:t>条）；合理降低供应商投标成本</a:t>
            </a:r>
            <a:r>
              <a:rPr lang="zh-CN" altLang="en-US" sz="2400" dirty="0" smtClean="0"/>
              <a:t>：</a:t>
            </a:r>
            <a:endParaRPr lang="en-US" altLang="zh-CN" sz="2400" dirty="0" smtClean="0"/>
          </a:p>
          <a:p>
            <a:r>
              <a:rPr lang="zh-CN" altLang="zh-CN" sz="2400" dirty="0" smtClean="0"/>
              <a:t>明确规定除特殊情况外采购单位不得要求投标人提供样品（第二十二条）；</a:t>
            </a:r>
            <a:endParaRPr lang="en-US" altLang="zh-CN" sz="2400" dirty="0" smtClean="0"/>
          </a:p>
          <a:p>
            <a:endParaRPr lang="en-US" altLang="zh-CN" sz="2400" dirty="0" smtClean="0"/>
          </a:p>
          <a:p>
            <a:endParaRPr lang="zh-CN" altLang="en-US" dirty="0"/>
          </a:p>
        </p:txBody>
      </p:sp>
      <p:sp>
        <p:nvSpPr>
          <p:cNvPr id="3" name="标题 2"/>
          <p:cNvSpPr>
            <a:spLocks noGrp="1"/>
          </p:cNvSpPr>
          <p:nvPr>
            <p:ph type="title"/>
          </p:nvPr>
        </p:nvSpPr>
        <p:spPr/>
        <p:txBody>
          <a:bodyPr>
            <a:normAutofit fontScale="90000"/>
          </a:bodyPr>
          <a:lstStyle/>
          <a:p>
            <a:r>
              <a:rPr lang="zh-CN" altLang="en-US" sz="4400" dirty="0" smtClean="0"/>
              <a:t>二、维护供应商合法权益，降低制度性交易成本</a:t>
            </a:r>
            <a:br>
              <a:rPr lang="zh-CN" altLang="en-US" sz="4400" dirty="0" smtClean="0"/>
            </a:br>
            <a:endParaRPr lang="zh-CN" altLang="en-US" dirty="0"/>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7</a:t>
            </a:fld>
            <a:endParaRPr lang="en-US" altLang="zh-CN">
              <a:latin typeface="Arial"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文本占位符 75778"/>
          <p:cNvSpPr>
            <a:spLocks noGrp="1"/>
          </p:cNvSpPr>
          <p:nvPr>
            <p:ph idx="1"/>
          </p:nvPr>
        </p:nvSpPr>
        <p:spPr/>
        <p:txBody>
          <a:bodyPr/>
          <a:lstStyle/>
          <a:p>
            <a:pPr eaLnBrk="1" hangingPunct="1"/>
            <a:r>
              <a:rPr lang="zh-CN" altLang="en-US" noProof="1" smtClean="0"/>
              <a:t>第四十三条（修订）　公开招标数额标准以上的采购项目，</a:t>
            </a:r>
            <a:r>
              <a:rPr lang="zh-CN" altLang="en-US" b="1" noProof="1" smtClean="0"/>
              <a:t>投标截止后投标人不足</a:t>
            </a:r>
            <a:r>
              <a:rPr lang="zh-CN" altLang="zh-CN" b="1" noProof="1" smtClean="0"/>
              <a:t>3</a:t>
            </a:r>
            <a:r>
              <a:rPr lang="zh-CN" altLang="en-US" b="1" noProof="1" smtClean="0"/>
              <a:t>家或者通过资格审查或符合性审查的投标人不足</a:t>
            </a:r>
            <a:r>
              <a:rPr lang="zh-CN" altLang="zh-CN" b="1" noProof="1" smtClean="0"/>
              <a:t>3</a:t>
            </a:r>
            <a:r>
              <a:rPr lang="zh-CN" altLang="en-US" b="1" noProof="1" smtClean="0"/>
              <a:t>家的，</a:t>
            </a:r>
            <a:r>
              <a:rPr lang="zh-CN" altLang="en-US" noProof="1" smtClean="0"/>
              <a:t>除采购任务取消情形外，按照以下方式处理：</a:t>
            </a:r>
          </a:p>
          <a:p>
            <a:pPr eaLnBrk="1" hangingPunct="1"/>
            <a:r>
              <a:rPr lang="zh-CN" altLang="en-US" noProof="1" smtClean="0"/>
              <a:t>（一）招标文件存在不合理条款或者招标程序不符合规定的，采购人、采购代理机构改正后依法重新招标；</a:t>
            </a:r>
          </a:p>
        </p:txBody>
      </p:sp>
      <p:sp>
        <p:nvSpPr>
          <p:cNvPr id="75778" name="标题 75777"/>
          <p:cNvSpPr>
            <a:spLocks noGrp="1"/>
          </p:cNvSpPr>
          <p:nvPr>
            <p:ph type="title"/>
          </p:nvPr>
        </p:nvSpPr>
        <p:spPr/>
        <p:txBody>
          <a:bodyPr/>
          <a:lstStyle/>
          <a:p>
            <a:pPr eaLnBrk="1" fontAlgn="auto" hangingPunct="1">
              <a:spcAft>
                <a:spcPts val="0"/>
              </a:spcAft>
              <a:defRPr/>
            </a:pPr>
            <a:r>
              <a:rPr lang="zh-CN" altLang="en-US" noProof="1" smtClean="0"/>
              <a:t>八、招标失败的</a:t>
            </a:r>
            <a:r>
              <a:rPr lang="zh-CN" altLang="en-US" noProof="1"/>
              <a:t>处理</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70</a:t>
            </a:fld>
            <a:endParaRPr lang="en-US" altLang="zh-CN">
              <a:latin typeface="Arial"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文本占位符 76802"/>
          <p:cNvSpPr>
            <a:spLocks noGrp="1"/>
          </p:cNvSpPr>
          <p:nvPr>
            <p:ph idx="1"/>
          </p:nvPr>
        </p:nvSpPr>
        <p:spPr/>
        <p:txBody>
          <a:bodyPr/>
          <a:lstStyle/>
          <a:p>
            <a:pPr eaLnBrk="1" hangingPunct="1"/>
            <a:r>
              <a:rPr lang="zh-CN" altLang="en-US" noProof="1" smtClean="0"/>
              <a:t>（二）招标文件没有不合理条款、招标程序符合规定，需要采用其他采购方式采购的，采购人应当依法报财政部门批准。</a:t>
            </a:r>
          </a:p>
          <a:p>
            <a:pPr eaLnBrk="1" hangingPunct="1"/>
            <a:r>
              <a:rPr lang="zh-CN" altLang="en-US" noProof="1" smtClean="0"/>
              <a:t>案例：公开招标数额标准以下的采购项目是否可以采用公开招标方式？发生失败了如何处理？</a:t>
            </a:r>
          </a:p>
          <a:p>
            <a:pPr eaLnBrk="1" hangingPunct="1"/>
            <a:endParaRPr lang="zh-CN" altLang="en-US" noProof="1" smtClean="0"/>
          </a:p>
        </p:txBody>
      </p:sp>
      <p:sp>
        <p:nvSpPr>
          <p:cNvPr id="76802" name="标题 76801"/>
          <p:cNvSpPr>
            <a:spLocks noGrp="1"/>
          </p:cNvSpPr>
          <p:nvPr>
            <p:ph type="title"/>
          </p:nvPr>
        </p:nvSpPr>
        <p:spPr/>
        <p:txBody>
          <a:bodyPr/>
          <a:lstStyle/>
          <a:p>
            <a:pPr eaLnBrk="1" fontAlgn="auto" hangingPunct="1">
              <a:spcAft>
                <a:spcPts val="0"/>
              </a:spcAft>
              <a:defRPr/>
            </a:pPr>
            <a:r>
              <a:rPr lang="zh-CN" altLang="en-US" noProof="1" smtClean="0"/>
              <a:t>八、招标失败的</a:t>
            </a:r>
            <a:r>
              <a:rPr lang="zh-CN" altLang="en-US" noProof="1"/>
              <a:t>处理</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71</a:t>
            </a:fld>
            <a:endParaRPr lang="en-US" altLang="zh-CN">
              <a:latin typeface="Arial" pitchFamily="34"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endParaRPr lang="en-US" altLang="zh-CN" dirty="0" smtClean="0"/>
          </a:p>
          <a:p>
            <a:endParaRPr lang="en-US" altLang="zh-CN" dirty="0" smtClean="0"/>
          </a:p>
          <a:p>
            <a:endParaRPr lang="en-US" altLang="zh-CN" dirty="0" smtClean="0"/>
          </a:p>
          <a:p>
            <a:r>
              <a:rPr lang="en-US" altLang="zh-CN" dirty="0" smtClean="0"/>
              <a:t>          </a:t>
            </a:r>
            <a:r>
              <a:rPr lang="zh-CN" altLang="en-US" sz="4000" dirty="0" smtClean="0"/>
              <a:t>第六部分 评标要求</a:t>
            </a:r>
            <a:endParaRPr lang="zh-CN" altLang="en-US" sz="4000" dirty="0"/>
          </a:p>
        </p:txBody>
      </p:sp>
      <p:sp>
        <p:nvSpPr>
          <p:cNvPr id="3" name="标题 2"/>
          <p:cNvSpPr>
            <a:spLocks noGrp="1"/>
          </p:cNvSpPr>
          <p:nvPr>
            <p:ph type="title"/>
          </p:nvPr>
        </p:nvSpPr>
        <p:spPr/>
        <p:txBody>
          <a:bodyPr/>
          <a:lstStyle/>
          <a:p>
            <a:endParaRPr lang="zh-CN" altLang="en-US" dirty="0"/>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72</a:t>
            </a:fld>
            <a:endParaRPr lang="en-US" altLang="zh-CN">
              <a:latin typeface="Arial" pitchFamily="34"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文本占位符 77826"/>
          <p:cNvSpPr>
            <a:spLocks noGrp="1"/>
          </p:cNvSpPr>
          <p:nvPr>
            <p:ph idx="1"/>
          </p:nvPr>
        </p:nvSpPr>
        <p:spPr/>
        <p:txBody>
          <a:bodyPr/>
          <a:lstStyle/>
          <a:p>
            <a:pPr eaLnBrk="1" hangingPunct="1"/>
            <a:r>
              <a:rPr lang="zh-CN" altLang="en-US" noProof="1" smtClean="0"/>
              <a:t>第四十四条（新设）　公开招标采购项目开标结束后，采购人或者采购代理机构应当依法对投标人的资格进行审查。</a:t>
            </a:r>
          </a:p>
          <a:p>
            <a:pPr eaLnBrk="1" hangingPunct="1"/>
            <a:r>
              <a:rPr lang="zh-CN" altLang="en-US" noProof="1" smtClean="0"/>
              <a:t>合格投标人不足</a:t>
            </a:r>
            <a:r>
              <a:rPr lang="zh-CN" altLang="zh-CN" noProof="1" smtClean="0"/>
              <a:t>3</a:t>
            </a:r>
            <a:r>
              <a:rPr lang="zh-CN" altLang="en-US" noProof="1" smtClean="0"/>
              <a:t>家的，不得评标。</a:t>
            </a:r>
          </a:p>
          <a:p>
            <a:pPr eaLnBrk="1" hangingPunct="1">
              <a:buNone/>
            </a:pPr>
            <a:endParaRPr lang="zh-CN" altLang="en-US" noProof="1" smtClean="0"/>
          </a:p>
        </p:txBody>
      </p:sp>
      <p:sp>
        <p:nvSpPr>
          <p:cNvPr id="77826" name="标题 77825"/>
          <p:cNvSpPr>
            <a:spLocks noGrp="1"/>
          </p:cNvSpPr>
          <p:nvPr>
            <p:ph type="title"/>
          </p:nvPr>
        </p:nvSpPr>
        <p:spPr/>
        <p:txBody>
          <a:bodyPr/>
          <a:lstStyle/>
          <a:p>
            <a:pPr eaLnBrk="1" fontAlgn="auto" hangingPunct="1">
              <a:spcAft>
                <a:spcPts val="0"/>
              </a:spcAft>
              <a:defRPr/>
            </a:pPr>
            <a:r>
              <a:rPr lang="zh-CN" altLang="en-US" noProof="1" smtClean="0"/>
              <a:t>一、资格</a:t>
            </a:r>
            <a:r>
              <a:rPr lang="zh-CN" altLang="en-US" noProof="1"/>
              <a:t>审查（资格后审）</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73</a:t>
            </a:fld>
            <a:endParaRPr lang="en-US" altLang="zh-CN">
              <a:latin typeface="Arial"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文本占位符 78850"/>
          <p:cNvSpPr>
            <a:spLocks noGrp="1"/>
          </p:cNvSpPr>
          <p:nvPr>
            <p:ph idx="1"/>
          </p:nvPr>
        </p:nvSpPr>
        <p:spPr/>
        <p:txBody>
          <a:bodyPr/>
          <a:lstStyle/>
          <a:p>
            <a:pPr eaLnBrk="1" hangingPunct="1">
              <a:lnSpc>
                <a:spcPct val="90000"/>
              </a:lnSpc>
            </a:pPr>
            <a:r>
              <a:rPr lang="zh-CN" altLang="en-US" sz="2800" noProof="1" smtClean="0"/>
              <a:t>第四十五条（修订）　</a:t>
            </a:r>
            <a:r>
              <a:rPr lang="zh-CN" altLang="en-US" sz="2800" b="1" noProof="1" smtClean="0"/>
              <a:t>采购人或者采购代理机构</a:t>
            </a:r>
            <a:r>
              <a:rPr lang="zh-CN" altLang="en-US" sz="2800" noProof="1" smtClean="0"/>
              <a:t>负责组织评标工作，并履行下列职责：</a:t>
            </a:r>
          </a:p>
          <a:p>
            <a:pPr eaLnBrk="1" hangingPunct="1">
              <a:lnSpc>
                <a:spcPct val="90000"/>
              </a:lnSpc>
            </a:pPr>
            <a:r>
              <a:rPr lang="zh-CN" altLang="en-US" sz="2800" noProof="1" smtClean="0"/>
              <a:t>（一）核对评审专家身份和采购人代表授权函，对评审专家在政府采购活动中的职责履行情况予以记录，并及时将有关违法违规行为向财政部门报告；</a:t>
            </a:r>
          </a:p>
          <a:p>
            <a:pPr eaLnBrk="1" hangingPunct="1">
              <a:lnSpc>
                <a:spcPct val="90000"/>
              </a:lnSpc>
            </a:pPr>
            <a:r>
              <a:rPr lang="zh-CN" altLang="en-US" sz="2800" noProof="1" smtClean="0"/>
              <a:t>（二）宣布评标纪律；</a:t>
            </a:r>
          </a:p>
          <a:p>
            <a:pPr eaLnBrk="1" hangingPunct="1">
              <a:lnSpc>
                <a:spcPct val="90000"/>
              </a:lnSpc>
            </a:pPr>
            <a:r>
              <a:rPr lang="zh-CN" altLang="en-US" sz="2800" noProof="1" smtClean="0"/>
              <a:t>（三）公布投标人名单，告知评审专家应当回避的情形；　</a:t>
            </a:r>
            <a:r>
              <a:rPr lang="zh-CN" altLang="en-US" sz="2800" b="1" noProof="1" smtClean="0"/>
              <a:t>　</a:t>
            </a:r>
          </a:p>
        </p:txBody>
      </p:sp>
      <p:sp>
        <p:nvSpPr>
          <p:cNvPr id="78850" name="标题 78849"/>
          <p:cNvSpPr>
            <a:spLocks noGrp="1"/>
          </p:cNvSpPr>
          <p:nvPr>
            <p:ph type="title"/>
          </p:nvPr>
        </p:nvSpPr>
        <p:spPr/>
        <p:txBody>
          <a:bodyPr/>
          <a:lstStyle/>
          <a:p>
            <a:pPr eaLnBrk="1" fontAlgn="auto" hangingPunct="1">
              <a:spcAft>
                <a:spcPts val="0"/>
              </a:spcAft>
              <a:defRPr/>
            </a:pPr>
            <a:r>
              <a:rPr lang="zh-CN" altLang="en-US" noProof="1" smtClean="0"/>
              <a:t>二、评标</a:t>
            </a:r>
            <a:r>
              <a:rPr lang="zh-CN" altLang="en-US" noProof="1"/>
              <a:t>组织</a:t>
            </a:r>
            <a:r>
              <a:rPr lang="zh-CN" altLang="en-US" noProof="1" smtClean="0"/>
              <a:t>工作</a:t>
            </a:r>
            <a:endParaRPr lang="zh-CN" altLang="en-US" noProof="1"/>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74</a:t>
            </a:fld>
            <a:endParaRPr lang="en-US" altLang="zh-CN">
              <a:latin typeface="Arial" pitchFamily="34"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文本占位符 79874"/>
          <p:cNvSpPr>
            <a:spLocks noGrp="1"/>
          </p:cNvSpPr>
          <p:nvPr>
            <p:ph idx="1"/>
          </p:nvPr>
        </p:nvSpPr>
        <p:spPr/>
        <p:txBody>
          <a:bodyPr/>
          <a:lstStyle/>
          <a:p>
            <a:pPr eaLnBrk="1" hangingPunct="1"/>
            <a:r>
              <a:rPr lang="zh-CN" altLang="en-US" noProof="1" smtClean="0"/>
              <a:t>（四）组织评标委员会推选评标组长，采购人代表不得担任组长；</a:t>
            </a:r>
          </a:p>
          <a:p>
            <a:pPr eaLnBrk="1" hangingPunct="1"/>
            <a:r>
              <a:rPr lang="zh-CN" altLang="en-US" noProof="1" smtClean="0"/>
              <a:t>（五）在评标期间采取必要的通讯管理措施，保证评标活动不受外界干扰；</a:t>
            </a:r>
          </a:p>
          <a:p>
            <a:pPr eaLnBrk="1" hangingPunct="1"/>
            <a:r>
              <a:rPr lang="zh-CN" altLang="en-US" noProof="1" smtClean="0"/>
              <a:t>（六）根据评标委员会的要求介绍政府采购相关政策法规、招标文件；</a:t>
            </a:r>
          </a:p>
        </p:txBody>
      </p:sp>
      <p:sp>
        <p:nvSpPr>
          <p:cNvPr id="79874" name="标题 79873"/>
          <p:cNvSpPr>
            <a:spLocks noGrp="1"/>
          </p:cNvSpPr>
          <p:nvPr>
            <p:ph type="title"/>
          </p:nvPr>
        </p:nvSpPr>
        <p:spPr/>
        <p:txBody>
          <a:bodyPr/>
          <a:lstStyle/>
          <a:p>
            <a:pPr eaLnBrk="1" fontAlgn="auto" hangingPunct="1">
              <a:spcAft>
                <a:spcPts val="0"/>
              </a:spcAft>
              <a:defRPr/>
            </a:pPr>
            <a:r>
              <a:rPr lang="zh-CN" altLang="en-US" noProof="1" smtClean="0"/>
              <a:t>三、评标</a:t>
            </a:r>
            <a:r>
              <a:rPr lang="zh-CN" altLang="en-US" noProof="1"/>
              <a:t>组织工作</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75</a:t>
            </a:fld>
            <a:endParaRPr lang="en-US" altLang="zh-CN">
              <a:latin typeface="Arial" pitchFamily="34"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文本占位符 80898"/>
          <p:cNvSpPr>
            <a:spLocks noGrp="1"/>
          </p:cNvSpPr>
          <p:nvPr>
            <p:ph idx="1"/>
          </p:nvPr>
        </p:nvSpPr>
        <p:spPr/>
        <p:txBody>
          <a:bodyPr/>
          <a:lstStyle/>
          <a:p>
            <a:pPr eaLnBrk="1" hangingPunct="1"/>
            <a:r>
              <a:rPr lang="zh-CN" altLang="en-US" sz="2800" noProof="1" smtClean="0"/>
              <a:t>（七）维护评标秩序，</a:t>
            </a:r>
            <a:r>
              <a:rPr lang="zh-CN" altLang="en-US" sz="2800" b="1" noProof="1" smtClean="0"/>
              <a:t>监督评标委员会依照招标文件规定的评标程序、方法和标准进行独立评审，及时制止和纠正采购人代表、评审专家的倾向性言论或者违法违规行为；</a:t>
            </a:r>
            <a:r>
              <a:rPr lang="zh-CN" altLang="en-US" sz="2800" noProof="1" smtClean="0"/>
              <a:t>　　</a:t>
            </a:r>
          </a:p>
          <a:p>
            <a:pPr eaLnBrk="1" hangingPunct="1"/>
            <a:r>
              <a:rPr lang="zh-CN" altLang="en-US" sz="2800" b="1" noProof="1" smtClean="0"/>
              <a:t>（八）核对评标结果，有本办法第六十四条规定情形的，要求评标委员会复核或者书面说明理由，</a:t>
            </a:r>
            <a:r>
              <a:rPr lang="zh-CN" altLang="en-US" sz="2800" noProof="1" smtClean="0"/>
              <a:t>评标委员会拒绝的，应予记录并向本级财政部门报告；</a:t>
            </a:r>
          </a:p>
        </p:txBody>
      </p:sp>
      <p:sp>
        <p:nvSpPr>
          <p:cNvPr id="80898" name="标题 80897"/>
          <p:cNvSpPr>
            <a:spLocks noGrp="1"/>
          </p:cNvSpPr>
          <p:nvPr>
            <p:ph type="title"/>
          </p:nvPr>
        </p:nvSpPr>
        <p:spPr/>
        <p:txBody>
          <a:bodyPr/>
          <a:lstStyle/>
          <a:p>
            <a:pPr eaLnBrk="1" fontAlgn="auto" hangingPunct="1">
              <a:spcAft>
                <a:spcPts val="0"/>
              </a:spcAft>
              <a:defRPr/>
            </a:pPr>
            <a:r>
              <a:rPr lang="zh-CN" altLang="en-US" noProof="1" smtClean="0"/>
              <a:t>三、评标</a:t>
            </a:r>
            <a:r>
              <a:rPr lang="zh-CN" altLang="en-US" noProof="1"/>
              <a:t>组织工作</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76</a:t>
            </a:fld>
            <a:endParaRPr lang="en-US" altLang="zh-CN">
              <a:latin typeface="Arial" pitchFamily="34"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文本占位符 81922"/>
          <p:cNvSpPr>
            <a:spLocks noGrp="1"/>
          </p:cNvSpPr>
          <p:nvPr>
            <p:ph idx="1"/>
          </p:nvPr>
        </p:nvSpPr>
        <p:spPr/>
        <p:txBody>
          <a:bodyPr/>
          <a:lstStyle/>
          <a:p>
            <a:pPr eaLnBrk="1" hangingPunct="1"/>
            <a:r>
              <a:rPr lang="zh-CN" altLang="en-US" noProof="1" smtClean="0"/>
              <a:t>（九）评审工作完成后，按照规定向评审专家支付劳务报酬和异地评审差旅费，不得向评审专家以外的其他人员支付评审劳务报酬；</a:t>
            </a:r>
          </a:p>
          <a:p>
            <a:pPr eaLnBrk="1" hangingPunct="1"/>
            <a:r>
              <a:rPr lang="zh-CN" altLang="en-US" noProof="1" smtClean="0"/>
              <a:t>（十）处理与评标有关的其他事项。</a:t>
            </a:r>
          </a:p>
        </p:txBody>
      </p:sp>
      <p:sp>
        <p:nvSpPr>
          <p:cNvPr id="81922" name="标题 81921"/>
          <p:cNvSpPr>
            <a:spLocks noGrp="1"/>
          </p:cNvSpPr>
          <p:nvPr>
            <p:ph type="title"/>
          </p:nvPr>
        </p:nvSpPr>
        <p:spPr/>
        <p:txBody>
          <a:bodyPr/>
          <a:lstStyle/>
          <a:p>
            <a:pPr eaLnBrk="1" fontAlgn="auto" hangingPunct="1">
              <a:spcAft>
                <a:spcPts val="0"/>
              </a:spcAft>
              <a:defRPr/>
            </a:pPr>
            <a:r>
              <a:rPr lang="zh-CN" altLang="en-US" noProof="1" smtClean="0"/>
              <a:t>三、评标</a:t>
            </a:r>
            <a:r>
              <a:rPr lang="zh-CN" altLang="en-US" noProof="1"/>
              <a:t>组织工作</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77</a:t>
            </a:fld>
            <a:endParaRPr lang="en-US" altLang="zh-CN">
              <a:latin typeface="Arial"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文本占位符 82946"/>
          <p:cNvSpPr>
            <a:spLocks noGrp="1"/>
          </p:cNvSpPr>
          <p:nvPr>
            <p:ph idx="1"/>
          </p:nvPr>
        </p:nvSpPr>
        <p:spPr/>
        <p:txBody>
          <a:bodyPr/>
          <a:lstStyle/>
          <a:p>
            <a:pPr eaLnBrk="1" hangingPunct="1"/>
            <a:r>
              <a:rPr lang="zh-CN" altLang="en-US" sz="2800" noProof="1" smtClean="0"/>
              <a:t>采购人可以在评标前说明项目背景和采购需求，说明内容不得含有歧视性、倾向性意见，不得超出招标文件所述范围。说明应当提交书面材料，并随采购文件一并存档。</a:t>
            </a:r>
          </a:p>
          <a:p>
            <a:pPr eaLnBrk="1" hangingPunct="1"/>
            <a:r>
              <a:rPr lang="zh-CN" altLang="zh-CN" sz="2800" noProof="1" smtClean="0"/>
              <a:t>《</a:t>
            </a:r>
            <a:r>
              <a:rPr lang="zh-CN" altLang="en-US" sz="2800" noProof="1" smtClean="0"/>
              <a:t>政府采购法实施条例</a:t>
            </a:r>
            <a:r>
              <a:rPr lang="zh-CN" altLang="zh-CN" sz="2800" noProof="1" smtClean="0"/>
              <a:t>》</a:t>
            </a:r>
            <a:r>
              <a:rPr lang="zh-CN" altLang="en-US" sz="2800" noProof="1" smtClean="0"/>
              <a:t>第四十二条　采购人、采购代理机构不得向评标委员会、竞争性谈判小组或者询价小组的评审专家作倾向性、误导性的解释或者说明。 </a:t>
            </a:r>
          </a:p>
        </p:txBody>
      </p:sp>
      <p:sp>
        <p:nvSpPr>
          <p:cNvPr id="82946" name="标题 82945"/>
          <p:cNvSpPr>
            <a:spLocks noGrp="1"/>
          </p:cNvSpPr>
          <p:nvPr>
            <p:ph type="title"/>
          </p:nvPr>
        </p:nvSpPr>
        <p:spPr/>
        <p:txBody>
          <a:bodyPr/>
          <a:lstStyle/>
          <a:p>
            <a:pPr eaLnBrk="1" fontAlgn="auto" hangingPunct="1">
              <a:spcAft>
                <a:spcPts val="0"/>
              </a:spcAft>
              <a:defRPr/>
            </a:pPr>
            <a:r>
              <a:rPr lang="zh-CN" altLang="en-US" noProof="1" smtClean="0"/>
              <a:t>四、采购</a:t>
            </a:r>
            <a:r>
              <a:rPr lang="zh-CN" altLang="en-US" noProof="1"/>
              <a:t>人的评审</a:t>
            </a:r>
            <a:r>
              <a:rPr lang="zh-CN" altLang="en-US" noProof="1" smtClean="0"/>
              <a:t>要求</a:t>
            </a:r>
            <a:endParaRPr lang="zh-CN" altLang="en-US" noProof="1"/>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78</a:t>
            </a:fld>
            <a:endParaRPr lang="en-US" altLang="zh-CN">
              <a:latin typeface="Arial" pitchFamily="34"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文本占位符 83970"/>
          <p:cNvSpPr>
            <a:spLocks noGrp="1"/>
          </p:cNvSpPr>
          <p:nvPr>
            <p:ph idx="1"/>
          </p:nvPr>
        </p:nvSpPr>
        <p:spPr/>
        <p:txBody>
          <a:bodyPr/>
          <a:lstStyle/>
          <a:p>
            <a:pPr eaLnBrk="1" hangingPunct="1">
              <a:lnSpc>
                <a:spcPct val="90000"/>
              </a:lnSpc>
            </a:pPr>
            <a:r>
              <a:rPr lang="zh-CN" altLang="en-US" noProof="1" smtClean="0"/>
              <a:t>第四十七条（修订）　评标委员会由采购人代表和评审专家组成，成员人数应当为</a:t>
            </a:r>
            <a:r>
              <a:rPr lang="zh-CN" altLang="zh-CN" noProof="1" smtClean="0"/>
              <a:t>5</a:t>
            </a:r>
            <a:r>
              <a:rPr lang="zh-CN" altLang="en-US" noProof="1" smtClean="0"/>
              <a:t>人以上单数，其中评审专家不得少于成员总数的三分之二。</a:t>
            </a:r>
          </a:p>
          <a:p>
            <a:pPr eaLnBrk="1" hangingPunct="1">
              <a:lnSpc>
                <a:spcPct val="90000"/>
              </a:lnSpc>
            </a:pPr>
            <a:endParaRPr lang="zh-CN" altLang="en-US" noProof="1" smtClean="0"/>
          </a:p>
        </p:txBody>
      </p:sp>
      <p:sp>
        <p:nvSpPr>
          <p:cNvPr id="83970" name="标题 83969"/>
          <p:cNvSpPr>
            <a:spLocks noGrp="1"/>
          </p:cNvSpPr>
          <p:nvPr>
            <p:ph type="title"/>
          </p:nvPr>
        </p:nvSpPr>
        <p:spPr/>
        <p:txBody>
          <a:bodyPr/>
          <a:lstStyle/>
          <a:p>
            <a:pPr eaLnBrk="1" fontAlgn="auto" hangingPunct="1">
              <a:spcAft>
                <a:spcPts val="0"/>
              </a:spcAft>
              <a:defRPr/>
            </a:pPr>
            <a:r>
              <a:rPr lang="zh-CN" altLang="en-US" noProof="1" smtClean="0"/>
              <a:t>五、评标</a:t>
            </a:r>
            <a:r>
              <a:rPr lang="zh-CN" altLang="en-US" noProof="1"/>
              <a:t>委员会的组成</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79</a:t>
            </a:fld>
            <a:endParaRPr lang="en-US" altLang="zh-CN">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zh-CN" b="1" dirty="0" smtClean="0"/>
              <a:t>合理降低供应商投标成本</a:t>
            </a:r>
            <a:r>
              <a:rPr lang="zh-CN" altLang="en-US" b="1" dirty="0" smtClean="0"/>
              <a:t>：</a:t>
            </a:r>
            <a:endParaRPr lang="en-US" altLang="zh-CN" b="1" dirty="0" smtClean="0"/>
          </a:p>
          <a:p>
            <a:r>
              <a:rPr lang="zh-CN" altLang="zh-CN" dirty="0" smtClean="0"/>
              <a:t>明确规定除特殊情况外采购单位不得要求投标人提供样品（第二十二条）；</a:t>
            </a:r>
            <a:endParaRPr lang="en-US" altLang="zh-CN" dirty="0" smtClean="0"/>
          </a:p>
          <a:p>
            <a:r>
              <a:rPr lang="zh-CN" altLang="zh-CN" dirty="0" smtClean="0"/>
              <a:t>招标文件售价应当按照弥补制作、邮寄成本的原则确定，不得以营利为目的（第二十四条）；</a:t>
            </a:r>
            <a:endParaRPr lang="en-US" altLang="zh-CN" dirty="0" smtClean="0"/>
          </a:p>
          <a:p>
            <a:r>
              <a:rPr lang="zh-CN" altLang="zh-CN" dirty="0" smtClean="0"/>
              <a:t>采购单位应当按期退还投标保证金</a:t>
            </a:r>
            <a:r>
              <a:rPr lang="zh-CN" altLang="en-US" dirty="0" smtClean="0"/>
              <a:t>，否则支付超期资金占用费</a:t>
            </a:r>
            <a:r>
              <a:rPr lang="zh-CN" altLang="zh-CN" dirty="0" smtClean="0"/>
              <a:t>（第三十八条）。</a:t>
            </a:r>
          </a:p>
          <a:p>
            <a:endParaRPr lang="zh-CN" altLang="en-US" dirty="0"/>
          </a:p>
        </p:txBody>
      </p:sp>
      <p:sp>
        <p:nvSpPr>
          <p:cNvPr id="3" name="标题 2"/>
          <p:cNvSpPr>
            <a:spLocks noGrp="1"/>
          </p:cNvSpPr>
          <p:nvPr>
            <p:ph type="title"/>
          </p:nvPr>
        </p:nvSpPr>
        <p:spPr/>
        <p:txBody>
          <a:bodyPr>
            <a:normAutofit fontScale="90000"/>
          </a:bodyPr>
          <a:lstStyle/>
          <a:p>
            <a:r>
              <a:rPr lang="zh-CN" altLang="en-US" sz="4400" dirty="0" smtClean="0"/>
              <a:t>二、维护供应商合法权益，降低制度性交易成本</a:t>
            </a:r>
            <a:br>
              <a:rPr lang="zh-CN" altLang="en-US" sz="4400" dirty="0" smtClean="0"/>
            </a:br>
            <a:endParaRPr lang="zh-CN" altLang="en-US" dirty="0"/>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8</a:t>
            </a:fld>
            <a:endParaRPr lang="en-US" altLang="zh-CN">
              <a:latin typeface="Arial" pitchFamily="34"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文本占位符 84994"/>
          <p:cNvSpPr>
            <a:spLocks noGrp="1"/>
          </p:cNvSpPr>
          <p:nvPr>
            <p:ph idx="1"/>
          </p:nvPr>
        </p:nvSpPr>
        <p:spPr/>
        <p:txBody>
          <a:bodyPr/>
          <a:lstStyle/>
          <a:p>
            <a:pPr eaLnBrk="1" hangingPunct="1"/>
            <a:r>
              <a:rPr lang="zh-CN" altLang="en-US" noProof="1" smtClean="0"/>
              <a:t>采购项目符合下列情形之一的，评标委员会成员人数应当为</a:t>
            </a:r>
            <a:r>
              <a:rPr lang="zh-CN" altLang="zh-CN" noProof="1" smtClean="0"/>
              <a:t>7</a:t>
            </a:r>
            <a:r>
              <a:rPr lang="zh-CN" altLang="en-US" noProof="1" smtClean="0"/>
              <a:t>人以上单数：</a:t>
            </a:r>
          </a:p>
          <a:p>
            <a:pPr eaLnBrk="1" hangingPunct="1"/>
            <a:r>
              <a:rPr lang="zh-CN" altLang="en-US" noProof="1" smtClean="0"/>
              <a:t>（一）采购预算金额在</a:t>
            </a:r>
            <a:r>
              <a:rPr lang="zh-CN" altLang="zh-CN" noProof="1" smtClean="0"/>
              <a:t>1000</a:t>
            </a:r>
            <a:r>
              <a:rPr lang="zh-CN" altLang="en-US" noProof="1" smtClean="0"/>
              <a:t>万元以上；</a:t>
            </a:r>
          </a:p>
          <a:p>
            <a:pPr eaLnBrk="1" hangingPunct="1"/>
            <a:r>
              <a:rPr lang="zh-CN" altLang="en-US" noProof="1" smtClean="0"/>
              <a:t>（二）技术复杂；</a:t>
            </a:r>
          </a:p>
          <a:p>
            <a:pPr eaLnBrk="1" hangingPunct="1"/>
            <a:r>
              <a:rPr lang="zh-CN" altLang="en-US" noProof="1" smtClean="0"/>
              <a:t>（三）社会影响较大。</a:t>
            </a:r>
          </a:p>
        </p:txBody>
      </p:sp>
      <p:sp>
        <p:nvSpPr>
          <p:cNvPr id="84994" name="标题 84993"/>
          <p:cNvSpPr>
            <a:spLocks noGrp="1"/>
          </p:cNvSpPr>
          <p:nvPr>
            <p:ph type="title"/>
          </p:nvPr>
        </p:nvSpPr>
        <p:spPr/>
        <p:txBody>
          <a:bodyPr/>
          <a:lstStyle/>
          <a:p>
            <a:pPr eaLnBrk="1" fontAlgn="auto" hangingPunct="1">
              <a:spcAft>
                <a:spcPts val="0"/>
              </a:spcAft>
              <a:defRPr/>
            </a:pPr>
            <a:r>
              <a:rPr lang="zh-CN" altLang="en-US" noProof="1" smtClean="0"/>
              <a:t>六、评标</a:t>
            </a:r>
            <a:r>
              <a:rPr lang="zh-CN" altLang="en-US" noProof="1"/>
              <a:t>委员会的组成</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80</a:t>
            </a:fld>
            <a:endParaRPr lang="en-US" altLang="zh-CN">
              <a:latin typeface="Arial" pitchFamily="34"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文本占位符 86018"/>
          <p:cNvSpPr>
            <a:spLocks noGrp="1"/>
          </p:cNvSpPr>
          <p:nvPr>
            <p:ph idx="1"/>
          </p:nvPr>
        </p:nvSpPr>
        <p:spPr/>
        <p:txBody>
          <a:bodyPr/>
          <a:lstStyle/>
          <a:p>
            <a:pPr eaLnBrk="1" hangingPunct="1"/>
            <a:r>
              <a:rPr lang="zh-CN" altLang="en-US" noProof="1" smtClean="0"/>
              <a:t>评审专家对本单位的采购项目只能作为采购人代表参与评标，本办法第四十八条第二款规定情形除外。</a:t>
            </a:r>
          </a:p>
          <a:p>
            <a:pPr eaLnBrk="1" hangingPunct="1"/>
            <a:r>
              <a:rPr lang="zh-CN" altLang="en-US" noProof="1" smtClean="0"/>
              <a:t>采购代理机构工作人员不得参加由本机构代理的政府采购项目的评标。</a:t>
            </a:r>
          </a:p>
        </p:txBody>
      </p:sp>
      <p:sp>
        <p:nvSpPr>
          <p:cNvPr id="86018" name="标题 86017"/>
          <p:cNvSpPr>
            <a:spLocks noGrp="1"/>
          </p:cNvSpPr>
          <p:nvPr>
            <p:ph type="title"/>
          </p:nvPr>
        </p:nvSpPr>
        <p:spPr/>
        <p:txBody>
          <a:bodyPr/>
          <a:lstStyle/>
          <a:p>
            <a:pPr eaLnBrk="1" fontAlgn="auto" hangingPunct="1">
              <a:spcAft>
                <a:spcPts val="0"/>
              </a:spcAft>
              <a:defRPr/>
            </a:pPr>
            <a:r>
              <a:rPr lang="zh-CN" altLang="en-US" noProof="1" smtClean="0"/>
              <a:t>六、评标</a:t>
            </a:r>
            <a:r>
              <a:rPr lang="zh-CN" altLang="en-US" noProof="1"/>
              <a:t>委员会的组成</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81</a:t>
            </a:fld>
            <a:endParaRPr lang="en-US" altLang="zh-CN">
              <a:latin typeface="Arial" pitchFamily="34"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文本占位符 122882"/>
          <p:cNvSpPr>
            <a:spLocks noGrp="1"/>
          </p:cNvSpPr>
          <p:nvPr>
            <p:ph idx="1"/>
          </p:nvPr>
        </p:nvSpPr>
        <p:spPr/>
        <p:txBody>
          <a:bodyPr/>
          <a:lstStyle/>
          <a:p>
            <a:pPr eaLnBrk="1" hangingPunct="1"/>
            <a:r>
              <a:rPr lang="zh-CN" altLang="en-US" noProof="1" smtClean="0"/>
              <a:t>第四十九条（新设）　评标中因评标委员会成员缺席、回避或者健康等特殊原因导致评标委员会组成不符合本办法规定的，采购人或者采购代理机构应当依法补足后继续评标。</a:t>
            </a:r>
          </a:p>
          <a:p>
            <a:pPr eaLnBrk="1" hangingPunct="1"/>
            <a:r>
              <a:rPr lang="zh-CN" altLang="en-US" b="1" noProof="1" smtClean="0"/>
              <a:t>被更换的评标委员会成员所作出的评标意见无效。</a:t>
            </a:r>
          </a:p>
        </p:txBody>
      </p:sp>
      <p:sp>
        <p:nvSpPr>
          <p:cNvPr id="122882" name="标题 122881"/>
          <p:cNvSpPr>
            <a:spLocks noGrp="1"/>
          </p:cNvSpPr>
          <p:nvPr>
            <p:ph type="title"/>
          </p:nvPr>
        </p:nvSpPr>
        <p:spPr/>
        <p:txBody>
          <a:bodyPr/>
          <a:lstStyle/>
          <a:p>
            <a:pPr eaLnBrk="1" fontAlgn="auto" hangingPunct="1">
              <a:spcAft>
                <a:spcPts val="0"/>
              </a:spcAft>
              <a:defRPr/>
            </a:pPr>
            <a:r>
              <a:rPr lang="zh-CN" altLang="en-US" b="0" noProof="1" smtClean="0"/>
              <a:t>七、评标</a:t>
            </a:r>
            <a:r>
              <a:rPr lang="zh-CN" altLang="en-US" b="0" noProof="1"/>
              <a:t>委员会的变更、重新组建</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82</a:t>
            </a:fld>
            <a:endParaRPr lang="en-US" altLang="zh-CN">
              <a:latin typeface="Arial" pitchFamily="34"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文本占位符 123906"/>
          <p:cNvSpPr>
            <a:spLocks noGrp="1"/>
          </p:cNvSpPr>
          <p:nvPr>
            <p:ph idx="1"/>
          </p:nvPr>
        </p:nvSpPr>
        <p:spPr/>
        <p:txBody>
          <a:bodyPr/>
          <a:lstStyle/>
          <a:p>
            <a:pPr eaLnBrk="1" hangingPunct="1"/>
            <a:r>
              <a:rPr lang="zh-CN" altLang="en-US" noProof="1" smtClean="0"/>
              <a:t>无法及时补足评标委员会成员的，采购人或者采购代理机构应当停止评标活动，封存所有投标文件和开标、评标资料，依法重新组建评标委员会进行评标。</a:t>
            </a:r>
            <a:r>
              <a:rPr lang="zh-CN" altLang="en-US" b="1" noProof="1" smtClean="0"/>
              <a:t>原评标委员会所作出的评标意见无效。</a:t>
            </a:r>
          </a:p>
        </p:txBody>
      </p:sp>
      <p:sp>
        <p:nvSpPr>
          <p:cNvPr id="123906" name="标题 123905"/>
          <p:cNvSpPr>
            <a:spLocks noGrp="1"/>
          </p:cNvSpPr>
          <p:nvPr>
            <p:ph type="title"/>
          </p:nvPr>
        </p:nvSpPr>
        <p:spPr/>
        <p:txBody>
          <a:bodyPr/>
          <a:lstStyle/>
          <a:p>
            <a:pPr eaLnBrk="1" fontAlgn="auto" hangingPunct="1">
              <a:spcAft>
                <a:spcPts val="0"/>
              </a:spcAft>
              <a:defRPr/>
            </a:pPr>
            <a:r>
              <a:rPr lang="zh-CN" altLang="en-US" b="0" noProof="1" smtClean="0"/>
              <a:t>七、评标</a:t>
            </a:r>
            <a:r>
              <a:rPr lang="zh-CN" altLang="en-US" b="0" noProof="1"/>
              <a:t>委员会的变更、重新组建</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83</a:t>
            </a:fld>
            <a:endParaRPr lang="en-US" altLang="zh-CN">
              <a:latin typeface="Arial" pitchFamily="34"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文本占位符 87042"/>
          <p:cNvSpPr>
            <a:spLocks noGrp="1"/>
          </p:cNvSpPr>
          <p:nvPr>
            <p:ph idx="1"/>
          </p:nvPr>
        </p:nvSpPr>
        <p:spPr/>
        <p:txBody>
          <a:bodyPr/>
          <a:lstStyle/>
          <a:p>
            <a:pPr eaLnBrk="1" hangingPunct="1"/>
            <a:r>
              <a:rPr lang="zh-CN" altLang="en-US" noProof="1" smtClean="0"/>
              <a:t>第四十六条（修订）　评标委员会负责具体评标事务，并独立履行下列职责：</a:t>
            </a:r>
          </a:p>
          <a:p>
            <a:pPr eaLnBrk="1" hangingPunct="1"/>
            <a:r>
              <a:rPr lang="zh-CN" altLang="en-US" b="1" noProof="1" smtClean="0"/>
              <a:t>（一）审查、评价投标文件是否符合招标文件的商务、技术等实质性要求；</a:t>
            </a:r>
            <a:endParaRPr lang="zh-CN" altLang="en-US" noProof="1" smtClean="0"/>
          </a:p>
          <a:p>
            <a:pPr eaLnBrk="1" hangingPunct="1"/>
            <a:r>
              <a:rPr lang="zh-CN" altLang="en-US" noProof="1" smtClean="0"/>
              <a:t>（二）要求投标人对投标文件有关事项作出澄清或者说明；</a:t>
            </a:r>
          </a:p>
        </p:txBody>
      </p:sp>
      <p:sp>
        <p:nvSpPr>
          <p:cNvPr id="87042" name="标题 87041"/>
          <p:cNvSpPr>
            <a:spLocks noGrp="1"/>
          </p:cNvSpPr>
          <p:nvPr>
            <p:ph type="title"/>
          </p:nvPr>
        </p:nvSpPr>
        <p:spPr/>
        <p:txBody>
          <a:bodyPr/>
          <a:lstStyle/>
          <a:p>
            <a:pPr eaLnBrk="1" fontAlgn="auto" hangingPunct="1">
              <a:spcAft>
                <a:spcPts val="0"/>
              </a:spcAft>
              <a:defRPr/>
            </a:pPr>
            <a:r>
              <a:rPr lang="zh-CN" altLang="en-US" noProof="1" smtClean="0"/>
              <a:t>八、评标</a:t>
            </a:r>
            <a:r>
              <a:rPr lang="zh-CN" altLang="en-US" noProof="1"/>
              <a:t>委员会的职责</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84</a:t>
            </a:fld>
            <a:endParaRPr lang="en-US" altLang="zh-CN">
              <a:latin typeface="Arial" pitchFamily="34"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文本占位符 88066"/>
          <p:cNvSpPr>
            <a:spLocks noGrp="1"/>
          </p:cNvSpPr>
          <p:nvPr>
            <p:ph idx="1"/>
          </p:nvPr>
        </p:nvSpPr>
        <p:spPr/>
        <p:txBody>
          <a:bodyPr/>
          <a:lstStyle/>
          <a:p>
            <a:pPr eaLnBrk="1" hangingPunct="1"/>
            <a:r>
              <a:rPr lang="zh-CN" altLang="en-US" noProof="1" smtClean="0"/>
              <a:t>（三）对投标文件进行比较和评价；</a:t>
            </a:r>
          </a:p>
          <a:p>
            <a:pPr eaLnBrk="1" hangingPunct="1"/>
            <a:r>
              <a:rPr lang="zh-CN" altLang="en-US" noProof="1" smtClean="0"/>
              <a:t>（四）确定中标候选人名单，以及根据采购人委托直接确定中标人；</a:t>
            </a:r>
          </a:p>
          <a:p>
            <a:pPr eaLnBrk="1" hangingPunct="1"/>
            <a:r>
              <a:rPr lang="zh-CN" altLang="en-US" b="1" noProof="1" smtClean="0"/>
              <a:t>（五）向采购人、采购代理机构或者有关部门报告评标中发现的违法行为。</a:t>
            </a:r>
            <a:endParaRPr lang="zh-CN" altLang="en-US" noProof="1" smtClean="0"/>
          </a:p>
        </p:txBody>
      </p:sp>
      <p:sp>
        <p:nvSpPr>
          <p:cNvPr id="88066" name="标题 88065"/>
          <p:cNvSpPr>
            <a:spLocks noGrp="1"/>
          </p:cNvSpPr>
          <p:nvPr>
            <p:ph type="title"/>
          </p:nvPr>
        </p:nvSpPr>
        <p:spPr/>
        <p:txBody>
          <a:bodyPr/>
          <a:lstStyle/>
          <a:p>
            <a:pPr eaLnBrk="1" fontAlgn="auto" hangingPunct="1">
              <a:spcAft>
                <a:spcPts val="0"/>
              </a:spcAft>
              <a:defRPr/>
            </a:pPr>
            <a:r>
              <a:rPr lang="zh-CN" altLang="en-US" noProof="1" smtClean="0"/>
              <a:t>八、评标</a:t>
            </a:r>
            <a:r>
              <a:rPr lang="zh-CN" altLang="en-US" noProof="1"/>
              <a:t>委员会的职责</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85</a:t>
            </a:fld>
            <a:endParaRPr lang="en-US" altLang="zh-CN">
              <a:latin typeface="Arial" pitchFamily="34"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文本占位符 104450"/>
          <p:cNvSpPr>
            <a:spLocks noGrp="1"/>
          </p:cNvSpPr>
          <p:nvPr>
            <p:ph idx="1"/>
          </p:nvPr>
        </p:nvSpPr>
        <p:spPr/>
        <p:txBody>
          <a:bodyPr/>
          <a:lstStyle/>
          <a:p>
            <a:pPr eaLnBrk="1" hangingPunct="1"/>
            <a:r>
              <a:rPr lang="zh-CN" altLang="en-US" noProof="1" smtClean="0"/>
              <a:t>第五十三条（修订）　评标方法分为最低评标价法和综合评分法。</a:t>
            </a:r>
          </a:p>
          <a:p>
            <a:pPr eaLnBrk="1" hangingPunct="1"/>
            <a:r>
              <a:rPr lang="zh-CN" altLang="en-US" noProof="1" smtClean="0"/>
              <a:t>删除了性价比法</a:t>
            </a:r>
          </a:p>
        </p:txBody>
      </p:sp>
      <p:sp>
        <p:nvSpPr>
          <p:cNvPr id="104450" name="标题 104449"/>
          <p:cNvSpPr>
            <a:spLocks noGrp="1"/>
          </p:cNvSpPr>
          <p:nvPr>
            <p:ph type="title"/>
          </p:nvPr>
        </p:nvSpPr>
        <p:spPr/>
        <p:txBody>
          <a:bodyPr/>
          <a:lstStyle/>
          <a:p>
            <a:pPr eaLnBrk="1" fontAlgn="auto" hangingPunct="1">
              <a:spcAft>
                <a:spcPts val="0"/>
              </a:spcAft>
              <a:defRPr/>
            </a:pPr>
            <a:r>
              <a:rPr lang="zh-CN" altLang="en-US" noProof="1" smtClean="0"/>
              <a:t>九、评标</a:t>
            </a:r>
            <a:r>
              <a:rPr lang="zh-CN" altLang="en-US" noProof="1"/>
              <a:t>方法</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86</a:t>
            </a:fld>
            <a:endParaRPr lang="en-US" altLang="zh-CN">
              <a:latin typeface="Arial" pitchFamily="34"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文本占位符 105474"/>
          <p:cNvSpPr>
            <a:spLocks noGrp="1"/>
          </p:cNvSpPr>
          <p:nvPr>
            <p:ph idx="1"/>
          </p:nvPr>
        </p:nvSpPr>
        <p:spPr/>
        <p:txBody>
          <a:bodyPr/>
          <a:lstStyle/>
          <a:p>
            <a:pPr eaLnBrk="1" hangingPunct="1"/>
            <a:r>
              <a:rPr lang="zh-CN" altLang="en-US" noProof="1" smtClean="0"/>
              <a:t>第五十四条（修订）　最低评标价法，是指投标文件满足招标文件全部实质性要求，且投标报价最低的投标人为中标候选人的评标方法。</a:t>
            </a:r>
          </a:p>
          <a:p>
            <a:pPr eaLnBrk="1" hangingPunct="1"/>
            <a:r>
              <a:rPr lang="zh-CN" altLang="en-US" b="1" noProof="1" smtClean="0"/>
              <a:t>采用最低评标价法评标时，除了算术修正和落实政府采购政策需进行的价格扣除外，不能对投标人的投标价格进行任何调整。</a:t>
            </a:r>
          </a:p>
        </p:txBody>
      </p:sp>
      <p:sp>
        <p:nvSpPr>
          <p:cNvPr id="105474" name="标题 105473"/>
          <p:cNvSpPr>
            <a:spLocks noGrp="1"/>
          </p:cNvSpPr>
          <p:nvPr>
            <p:ph type="title"/>
          </p:nvPr>
        </p:nvSpPr>
        <p:spPr/>
        <p:txBody>
          <a:bodyPr/>
          <a:lstStyle/>
          <a:p>
            <a:pPr eaLnBrk="1" fontAlgn="auto" hangingPunct="1">
              <a:spcAft>
                <a:spcPts val="0"/>
              </a:spcAft>
              <a:defRPr/>
            </a:pPr>
            <a:r>
              <a:rPr lang="zh-CN" altLang="en-US" noProof="1" smtClean="0"/>
              <a:t>十、最低</a:t>
            </a:r>
            <a:r>
              <a:rPr lang="zh-CN" altLang="en-US" noProof="1"/>
              <a:t>评标价法的价格调整</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87</a:t>
            </a:fld>
            <a:endParaRPr lang="en-US" altLang="zh-CN">
              <a:latin typeface="Arial" pitchFamily="34"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文本占位符 106498"/>
          <p:cNvSpPr>
            <a:spLocks noGrp="1"/>
          </p:cNvSpPr>
          <p:nvPr>
            <p:ph idx="1"/>
          </p:nvPr>
        </p:nvSpPr>
        <p:spPr/>
        <p:txBody>
          <a:bodyPr/>
          <a:lstStyle/>
          <a:p>
            <a:pPr eaLnBrk="1" hangingPunct="1"/>
            <a:r>
              <a:rPr lang="zh-CN" altLang="en-US" noProof="1" smtClean="0"/>
              <a:t>第五十五条（修订）　综合评分法，是指投标文件满足招标文件全部实质性要求，且按照评审因素的量化指标评审得分最高的投标人为中标候选人的评标方法。</a:t>
            </a:r>
          </a:p>
        </p:txBody>
      </p:sp>
      <p:sp>
        <p:nvSpPr>
          <p:cNvPr id="106498" name="标题 106497"/>
          <p:cNvSpPr>
            <a:spLocks noGrp="1"/>
          </p:cNvSpPr>
          <p:nvPr>
            <p:ph type="title"/>
          </p:nvPr>
        </p:nvSpPr>
        <p:spPr/>
        <p:txBody>
          <a:bodyPr/>
          <a:lstStyle/>
          <a:p>
            <a:pPr eaLnBrk="1" fontAlgn="auto" hangingPunct="1">
              <a:spcAft>
                <a:spcPts val="0"/>
              </a:spcAft>
              <a:defRPr/>
            </a:pPr>
            <a:r>
              <a:rPr lang="zh-CN" altLang="en-US" noProof="1" smtClean="0"/>
              <a:t>十一、综合</a:t>
            </a:r>
            <a:r>
              <a:rPr lang="zh-CN" altLang="en-US" noProof="1"/>
              <a:t>评分法评审因素的设定</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88</a:t>
            </a:fld>
            <a:endParaRPr lang="en-US" altLang="zh-CN">
              <a:latin typeface="Arial" pitchFamily="34"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文本占位符 152578"/>
          <p:cNvSpPr>
            <a:spLocks noGrp="1"/>
          </p:cNvSpPr>
          <p:nvPr>
            <p:ph idx="1"/>
          </p:nvPr>
        </p:nvSpPr>
        <p:spPr/>
        <p:txBody>
          <a:bodyPr/>
          <a:lstStyle/>
          <a:p>
            <a:pPr eaLnBrk="1" hangingPunct="1"/>
            <a:r>
              <a:rPr lang="zh-CN" altLang="en-US" b="1" noProof="1" smtClean="0"/>
              <a:t>评审因素的设定应当与投标人所提供货物服务的质量相关，包括投标报价、技术或者服务水平、履约能力、售后服务等。资格条件不得作为评审因素。评审因素应当在招标文件中规定。</a:t>
            </a:r>
          </a:p>
        </p:txBody>
      </p:sp>
      <p:sp>
        <p:nvSpPr>
          <p:cNvPr id="152578" name="标题 152577"/>
          <p:cNvSpPr>
            <a:spLocks noGrp="1"/>
          </p:cNvSpPr>
          <p:nvPr>
            <p:ph type="title"/>
          </p:nvPr>
        </p:nvSpPr>
        <p:spPr/>
        <p:txBody>
          <a:bodyPr/>
          <a:lstStyle/>
          <a:p>
            <a:pPr eaLnBrk="1" fontAlgn="auto" hangingPunct="1">
              <a:spcAft>
                <a:spcPts val="0"/>
              </a:spcAft>
              <a:defRPr/>
            </a:pPr>
            <a:r>
              <a:rPr lang="zh-CN" altLang="en-US" noProof="1" smtClean="0"/>
              <a:t>十二、综合</a:t>
            </a:r>
            <a:r>
              <a:rPr lang="zh-CN" altLang="en-US" noProof="1"/>
              <a:t>评分法评审因素的设定</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89</a:t>
            </a:fld>
            <a:endParaRPr lang="en-US" altLang="zh-CN">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a:lnSpc>
                <a:spcPct val="80000"/>
              </a:lnSpc>
            </a:pPr>
            <a:r>
              <a:rPr lang="zh-CN" altLang="en-US" sz="2800" dirty="0" smtClean="0"/>
              <a:t>资格预审文件提供期限届满，报名不足</a:t>
            </a:r>
            <a:r>
              <a:rPr lang="en-US" altLang="zh-CN" sz="2800" dirty="0" smtClean="0"/>
              <a:t>3</a:t>
            </a:r>
            <a:r>
              <a:rPr lang="zh-CN" altLang="en-US" sz="2800" dirty="0" smtClean="0"/>
              <a:t>家的，可以顺延提供期限。（第十八条）</a:t>
            </a:r>
            <a:endParaRPr lang="en-US" altLang="zh-CN" sz="2800" dirty="0" smtClean="0"/>
          </a:p>
          <a:p>
            <a:pPr>
              <a:lnSpc>
                <a:spcPct val="80000"/>
              </a:lnSpc>
            </a:pPr>
            <a:r>
              <a:rPr lang="zh-CN" altLang="en-US" sz="2800" dirty="0" smtClean="0"/>
              <a:t>通过资格性或符合性审查投标人不足</a:t>
            </a:r>
            <a:r>
              <a:rPr lang="en-US" altLang="zh-CN" sz="2800" dirty="0" smtClean="0"/>
              <a:t>3</a:t>
            </a:r>
            <a:r>
              <a:rPr lang="zh-CN" altLang="en-US" sz="2800" dirty="0" smtClean="0"/>
              <a:t>家情形的处理，可以采用其他采购方式。（第四十三条）</a:t>
            </a:r>
            <a:endParaRPr lang="en-US" altLang="zh-CN" sz="2800" dirty="0" smtClean="0"/>
          </a:p>
          <a:p>
            <a:pPr>
              <a:lnSpc>
                <a:spcPct val="80000"/>
              </a:lnSpc>
            </a:pPr>
            <a:r>
              <a:rPr lang="zh-CN" altLang="en-US" sz="2800" dirty="0" smtClean="0"/>
              <a:t>明确了</a:t>
            </a:r>
            <a:r>
              <a:rPr lang="zh-CN" altLang="zh-CN" sz="2800" dirty="0" smtClean="0"/>
              <a:t>对于投标文件中含义不明确、同类问题表述不一致或者有明显文字和计算错误的内容</a:t>
            </a:r>
            <a:r>
              <a:rPr lang="zh-CN" altLang="en-US" sz="2800" dirty="0" smtClean="0"/>
              <a:t>时的处理办法。（第五十一条）（第五十九条）</a:t>
            </a:r>
            <a:endParaRPr lang="en-US" altLang="zh-CN" sz="2800" dirty="0" smtClean="0"/>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三、简化程序提高效率</a:t>
            </a:r>
            <a:br>
              <a:rPr lang="zh-CN" altLang="en-US" dirty="0" smtClean="0"/>
            </a:br>
            <a:endParaRPr lang="zh-CN" altLang="en-US" dirty="0"/>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9</a:t>
            </a:fld>
            <a:endParaRPr lang="en-US" altLang="zh-CN">
              <a:latin typeface="Arial" pitchFamily="34"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文本占位符 107522"/>
          <p:cNvSpPr>
            <a:spLocks noGrp="1"/>
          </p:cNvSpPr>
          <p:nvPr>
            <p:ph idx="1"/>
          </p:nvPr>
        </p:nvSpPr>
        <p:spPr/>
        <p:txBody>
          <a:bodyPr/>
          <a:lstStyle/>
          <a:p>
            <a:pPr eaLnBrk="1" hangingPunct="1"/>
            <a:r>
              <a:rPr lang="zh-CN" altLang="en-US" noProof="1" smtClean="0"/>
              <a:t>评审因素应当细化和量化，且与相应的商务条件和采购需求对应。商务条件和采购需求指标有区间规定的，评审因素应当量化到相应区间，并设置各区间对应的不同分值。　</a:t>
            </a:r>
          </a:p>
        </p:txBody>
      </p:sp>
      <p:sp>
        <p:nvSpPr>
          <p:cNvPr id="107522" name="标题 107521"/>
          <p:cNvSpPr>
            <a:spLocks noGrp="1"/>
          </p:cNvSpPr>
          <p:nvPr>
            <p:ph type="title"/>
          </p:nvPr>
        </p:nvSpPr>
        <p:spPr/>
        <p:txBody>
          <a:bodyPr/>
          <a:lstStyle/>
          <a:p>
            <a:pPr eaLnBrk="1" fontAlgn="auto" hangingPunct="1">
              <a:spcAft>
                <a:spcPts val="0"/>
              </a:spcAft>
              <a:defRPr/>
            </a:pPr>
            <a:r>
              <a:rPr lang="zh-CN" altLang="en-US" noProof="1" smtClean="0"/>
              <a:t>十三、评审</a:t>
            </a:r>
            <a:r>
              <a:rPr lang="zh-CN" altLang="en-US" noProof="1"/>
              <a:t>因素的细化和量化</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90</a:t>
            </a:fld>
            <a:endParaRPr lang="en-US" altLang="zh-CN">
              <a:latin typeface="Arial" pitchFamily="34" charset="0"/>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文本占位符 108546"/>
          <p:cNvSpPr>
            <a:spLocks noGrp="1"/>
          </p:cNvSpPr>
          <p:nvPr>
            <p:ph idx="1"/>
          </p:nvPr>
        </p:nvSpPr>
        <p:spPr/>
        <p:txBody>
          <a:bodyPr/>
          <a:lstStyle/>
          <a:p>
            <a:pPr eaLnBrk="1" hangingPunct="1"/>
            <a:r>
              <a:rPr lang="zh-CN" altLang="en-US" noProof="1" smtClean="0"/>
              <a:t>货物项目的价格分值占总分值的比重不得低于</a:t>
            </a:r>
            <a:r>
              <a:rPr lang="zh-CN" altLang="zh-CN" noProof="1" smtClean="0"/>
              <a:t>30%</a:t>
            </a:r>
            <a:r>
              <a:rPr lang="zh-CN" altLang="en-US" noProof="1" smtClean="0"/>
              <a:t>；服务项目的价格分值占总分值的比重不得低于</a:t>
            </a:r>
            <a:r>
              <a:rPr lang="zh-CN" altLang="zh-CN" noProof="1" smtClean="0"/>
              <a:t>10%</a:t>
            </a:r>
            <a:r>
              <a:rPr lang="zh-CN" altLang="en-US" noProof="1" smtClean="0"/>
              <a:t>。</a:t>
            </a:r>
          </a:p>
          <a:p>
            <a:pPr eaLnBrk="1" hangingPunct="1"/>
            <a:r>
              <a:rPr lang="zh-CN" altLang="en-US" noProof="1" smtClean="0"/>
              <a:t>执行国家统一定价标准和采用固定价格采购的项目，其价格不列为评审因素。</a:t>
            </a:r>
          </a:p>
        </p:txBody>
      </p:sp>
      <p:sp>
        <p:nvSpPr>
          <p:cNvPr id="108546" name="标题 108545"/>
          <p:cNvSpPr>
            <a:spLocks noGrp="1"/>
          </p:cNvSpPr>
          <p:nvPr>
            <p:ph type="title"/>
          </p:nvPr>
        </p:nvSpPr>
        <p:spPr/>
        <p:txBody>
          <a:bodyPr/>
          <a:lstStyle/>
          <a:p>
            <a:pPr eaLnBrk="1" fontAlgn="auto" hangingPunct="1">
              <a:spcAft>
                <a:spcPts val="0"/>
              </a:spcAft>
              <a:defRPr/>
            </a:pPr>
            <a:r>
              <a:rPr lang="zh-CN" altLang="en-US" noProof="1" smtClean="0"/>
              <a:t>十四、价格</a:t>
            </a:r>
            <a:r>
              <a:rPr lang="zh-CN" altLang="en-US" noProof="1"/>
              <a:t>分值的比例</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91</a:t>
            </a:fld>
            <a:endParaRPr lang="en-US" altLang="zh-CN">
              <a:latin typeface="Arial" pitchFamily="34" charset="0"/>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文本占位符 109570"/>
          <p:cNvSpPr>
            <a:spLocks noGrp="1"/>
          </p:cNvSpPr>
          <p:nvPr>
            <p:ph idx="1"/>
          </p:nvPr>
        </p:nvSpPr>
        <p:spPr/>
        <p:txBody>
          <a:bodyPr/>
          <a:lstStyle/>
          <a:p>
            <a:pPr eaLnBrk="1" hangingPunct="1"/>
            <a:r>
              <a:rPr lang="zh-CN" altLang="en-US" noProof="1" smtClean="0"/>
              <a:t>价格分应当采用低价优先法计算，</a:t>
            </a:r>
            <a:r>
              <a:rPr lang="zh-CN" altLang="en-US" b="1" noProof="1" smtClean="0"/>
              <a:t>即满足招标文件要求且投标价格最低的投标报价为评标基准价，</a:t>
            </a:r>
            <a:r>
              <a:rPr lang="zh-CN" altLang="en-US" noProof="1" smtClean="0"/>
              <a:t>其价格分为满分。其他投标人的价格分统一按照下列公式计算：</a:t>
            </a:r>
          </a:p>
          <a:p>
            <a:pPr eaLnBrk="1" hangingPunct="1"/>
            <a:r>
              <a:rPr lang="zh-CN" altLang="en-US" noProof="1" smtClean="0"/>
              <a:t>投标报价得分</a:t>
            </a:r>
            <a:r>
              <a:rPr lang="zh-CN" altLang="zh-CN" noProof="1" smtClean="0"/>
              <a:t>=(</a:t>
            </a:r>
            <a:r>
              <a:rPr lang="zh-CN" altLang="en-US" noProof="1" smtClean="0"/>
              <a:t>评标基准价／投标报价</a:t>
            </a:r>
            <a:r>
              <a:rPr lang="zh-CN" altLang="zh-CN" noProof="1" smtClean="0"/>
              <a:t>)×100</a:t>
            </a:r>
          </a:p>
          <a:p>
            <a:pPr eaLnBrk="1" hangingPunct="1"/>
            <a:endParaRPr lang="zh-CN" altLang="zh-CN" noProof="1" smtClean="0"/>
          </a:p>
        </p:txBody>
      </p:sp>
      <p:sp>
        <p:nvSpPr>
          <p:cNvPr id="109570" name="标题 109569"/>
          <p:cNvSpPr>
            <a:spLocks noGrp="1"/>
          </p:cNvSpPr>
          <p:nvPr>
            <p:ph type="title"/>
          </p:nvPr>
        </p:nvSpPr>
        <p:spPr/>
        <p:txBody>
          <a:bodyPr/>
          <a:lstStyle/>
          <a:p>
            <a:pPr eaLnBrk="1" fontAlgn="auto" hangingPunct="1">
              <a:spcAft>
                <a:spcPts val="0"/>
              </a:spcAft>
              <a:defRPr/>
            </a:pPr>
            <a:r>
              <a:rPr lang="zh-CN" altLang="en-US" noProof="1" smtClean="0"/>
              <a:t>十五、低价</a:t>
            </a:r>
            <a:r>
              <a:rPr lang="zh-CN" altLang="en-US" noProof="1"/>
              <a:t>优先法</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92</a:t>
            </a:fld>
            <a:endParaRPr lang="en-US" altLang="zh-CN">
              <a:latin typeface="Arial" pitchFamily="34"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文本占位符 153602"/>
          <p:cNvSpPr>
            <a:spLocks noGrp="1"/>
          </p:cNvSpPr>
          <p:nvPr>
            <p:ph idx="1"/>
          </p:nvPr>
        </p:nvSpPr>
        <p:spPr/>
        <p:txBody>
          <a:bodyPr/>
          <a:lstStyle/>
          <a:p>
            <a:pPr eaLnBrk="1" hangingPunct="1"/>
            <a:r>
              <a:rPr lang="zh-CN" altLang="en-US" noProof="1" smtClean="0"/>
              <a:t>评标过程中，不得去掉报价中的最高报价和最低报价。</a:t>
            </a:r>
          </a:p>
          <a:p>
            <a:pPr eaLnBrk="1" hangingPunct="1"/>
            <a:r>
              <a:rPr lang="zh-CN" altLang="en-US" noProof="1" smtClean="0"/>
              <a:t>案例分析：最低报价被认定无效投标的如何处理？</a:t>
            </a:r>
          </a:p>
          <a:p>
            <a:pPr eaLnBrk="1" hangingPunct="1"/>
            <a:endParaRPr lang="zh-CN" altLang="en-US" noProof="1" smtClean="0"/>
          </a:p>
        </p:txBody>
      </p:sp>
      <p:sp>
        <p:nvSpPr>
          <p:cNvPr id="153602" name="标题 153601"/>
          <p:cNvSpPr>
            <a:spLocks noGrp="1"/>
          </p:cNvSpPr>
          <p:nvPr>
            <p:ph type="title"/>
          </p:nvPr>
        </p:nvSpPr>
        <p:spPr/>
        <p:txBody>
          <a:bodyPr/>
          <a:lstStyle/>
          <a:p>
            <a:pPr eaLnBrk="1" fontAlgn="auto" hangingPunct="1">
              <a:spcAft>
                <a:spcPts val="0"/>
              </a:spcAft>
              <a:defRPr/>
            </a:pPr>
            <a:r>
              <a:rPr lang="zh-CN" altLang="en-US" noProof="1" smtClean="0"/>
              <a:t>十六、最高</a:t>
            </a:r>
            <a:r>
              <a:rPr lang="zh-CN" altLang="en-US" noProof="1"/>
              <a:t>报价与最低报价</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93</a:t>
            </a:fld>
            <a:endParaRPr lang="en-US" altLang="zh-CN">
              <a:latin typeface="Arial" pitchFamily="34" charset="0"/>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文本占位符 90114"/>
          <p:cNvSpPr>
            <a:spLocks noGrp="1"/>
          </p:cNvSpPr>
          <p:nvPr>
            <p:ph idx="1"/>
          </p:nvPr>
        </p:nvSpPr>
        <p:spPr/>
        <p:txBody>
          <a:bodyPr/>
          <a:lstStyle/>
          <a:p>
            <a:pPr eaLnBrk="1" hangingPunct="1"/>
            <a:r>
              <a:rPr lang="zh-CN" altLang="en-US" noProof="1" smtClean="0"/>
              <a:t>第五十条（新设）　评标委员会应当对符合资格的投标人的投标文件进行符合性审查，以确定其是否满足招标文件的实质性要求。 </a:t>
            </a:r>
          </a:p>
        </p:txBody>
      </p:sp>
      <p:sp>
        <p:nvSpPr>
          <p:cNvPr id="90114" name="标题 90113"/>
          <p:cNvSpPr>
            <a:spLocks noGrp="1"/>
          </p:cNvSpPr>
          <p:nvPr>
            <p:ph type="title"/>
          </p:nvPr>
        </p:nvSpPr>
        <p:spPr/>
        <p:txBody>
          <a:bodyPr/>
          <a:lstStyle/>
          <a:p>
            <a:pPr eaLnBrk="1" fontAlgn="auto" hangingPunct="1">
              <a:spcAft>
                <a:spcPts val="0"/>
              </a:spcAft>
              <a:defRPr/>
            </a:pPr>
            <a:r>
              <a:rPr lang="zh-CN" altLang="en-US" noProof="1" smtClean="0"/>
              <a:t>十七、符合</a:t>
            </a:r>
            <a:r>
              <a:rPr lang="zh-CN" altLang="en-US" noProof="1"/>
              <a:t>性审查</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94</a:t>
            </a:fld>
            <a:endParaRPr lang="en-US" altLang="zh-CN">
              <a:latin typeface="Arial" pitchFamily="34" charset="0"/>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文本占位符 89090"/>
          <p:cNvSpPr>
            <a:spLocks noGrp="1"/>
          </p:cNvSpPr>
          <p:nvPr>
            <p:ph idx="1"/>
          </p:nvPr>
        </p:nvSpPr>
        <p:spPr/>
        <p:txBody>
          <a:bodyPr/>
          <a:lstStyle/>
          <a:p>
            <a:pPr eaLnBrk="1" hangingPunct="1"/>
            <a:r>
              <a:rPr lang="zh-CN" altLang="en-US" noProof="1" smtClean="0"/>
              <a:t>第五十一条（新设）　对于投标文件中含义不明确、同类问题表述不一致或者有明显文字和计算错误的内容，评标委员会应当以书面形式要求投标人作出必要的澄清、说明或者补正。</a:t>
            </a:r>
          </a:p>
          <a:p>
            <a:pPr eaLnBrk="1" hangingPunct="1"/>
            <a:endParaRPr lang="zh-CN" altLang="en-US" noProof="1" smtClean="0"/>
          </a:p>
        </p:txBody>
      </p:sp>
      <p:sp>
        <p:nvSpPr>
          <p:cNvPr id="89090" name="标题 89089"/>
          <p:cNvSpPr>
            <a:spLocks noGrp="1"/>
          </p:cNvSpPr>
          <p:nvPr>
            <p:ph type="title"/>
          </p:nvPr>
        </p:nvSpPr>
        <p:spPr/>
        <p:txBody>
          <a:bodyPr/>
          <a:lstStyle/>
          <a:p>
            <a:pPr eaLnBrk="1" fontAlgn="auto" hangingPunct="1">
              <a:spcAft>
                <a:spcPts val="0"/>
              </a:spcAft>
              <a:defRPr/>
            </a:pPr>
            <a:r>
              <a:rPr lang="zh-CN" altLang="en-US" noProof="1" smtClean="0"/>
              <a:t>十八、投标</a:t>
            </a:r>
            <a:r>
              <a:rPr lang="zh-CN" altLang="en-US" noProof="1"/>
              <a:t>文件的澄清</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95</a:t>
            </a:fld>
            <a:endParaRPr lang="en-US" altLang="zh-CN">
              <a:latin typeface="Arial" pitchFamily="34" charset="0"/>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文本占位符 92162"/>
          <p:cNvSpPr>
            <a:spLocks noGrp="1"/>
          </p:cNvSpPr>
          <p:nvPr>
            <p:ph idx="1"/>
          </p:nvPr>
        </p:nvSpPr>
        <p:spPr/>
        <p:txBody>
          <a:bodyPr/>
          <a:lstStyle/>
          <a:p>
            <a:pPr eaLnBrk="1" hangingPunct="1"/>
            <a:r>
              <a:rPr lang="zh-CN" altLang="en-US" b="1" noProof="1" smtClean="0"/>
              <a:t>投标人的澄清、说明或者补正应当采用书面形式，并加盖公章，或者由法定代表人或其授权的代表签字。</a:t>
            </a:r>
            <a:r>
              <a:rPr lang="zh-CN" altLang="en-US" noProof="1" smtClean="0"/>
              <a:t>投标人的澄清、说明或者补正不得超出投标文件的范围或者改变投标文件的实质性内容。</a:t>
            </a:r>
          </a:p>
          <a:p>
            <a:pPr eaLnBrk="1" hangingPunct="1"/>
            <a:r>
              <a:rPr lang="zh-CN" altLang="en-US" noProof="1" smtClean="0"/>
              <a:t> </a:t>
            </a:r>
            <a:endParaRPr lang="zh-CN" altLang="en-US" noProof="1" smtClean="0"/>
          </a:p>
        </p:txBody>
      </p:sp>
      <p:sp>
        <p:nvSpPr>
          <p:cNvPr id="92162" name="标题 92161"/>
          <p:cNvSpPr>
            <a:spLocks noGrp="1"/>
          </p:cNvSpPr>
          <p:nvPr>
            <p:ph type="title"/>
          </p:nvPr>
        </p:nvSpPr>
        <p:spPr/>
        <p:txBody>
          <a:bodyPr/>
          <a:lstStyle/>
          <a:p>
            <a:pPr eaLnBrk="1" fontAlgn="auto" hangingPunct="1">
              <a:spcAft>
                <a:spcPts val="0"/>
              </a:spcAft>
              <a:defRPr/>
            </a:pPr>
            <a:r>
              <a:rPr lang="zh-CN" altLang="en-US" noProof="1" smtClean="0"/>
              <a:t>十九、投标</a:t>
            </a:r>
            <a:r>
              <a:rPr lang="zh-CN" altLang="en-US" noProof="1"/>
              <a:t>文件的澄清</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96</a:t>
            </a:fld>
            <a:endParaRPr lang="en-US" altLang="zh-CN">
              <a:latin typeface="Arial" pitchFamily="34" charset="0"/>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文本占位符 101378"/>
          <p:cNvSpPr>
            <a:spLocks noGrp="1"/>
          </p:cNvSpPr>
          <p:nvPr>
            <p:ph idx="1"/>
          </p:nvPr>
        </p:nvSpPr>
        <p:spPr/>
        <p:txBody>
          <a:bodyPr/>
          <a:lstStyle/>
          <a:p>
            <a:pPr eaLnBrk="1" hangingPunct="1">
              <a:lnSpc>
                <a:spcPct val="90000"/>
              </a:lnSpc>
            </a:pPr>
            <a:r>
              <a:rPr lang="zh-CN" altLang="en-US" noProof="1" smtClean="0"/>
              <a:t>第五十九条（修订）　投标文件报价出现前后不一致的，除招标文件另有规定外，按照下列规定修正：（</a:t>
            </a:r>
            <a:r>
              <a:rPr lang="zh-CN" altLang="zh-CN" noProof="1" smtClean="0"/>
              <a:t>18</a:t>
            </a:r>
            <a:r>
              <a:rPr lang="zh-CN" altLang="en-US" noProof="1" smtClean="0"/>
              <a:t>号令第四十一条）</a:t>
            </a:r>
          </a:p>
          <a:p>
            <a:pPr eaLnBrk="1" hangingPunct="1">
              <a:lnSpc>
                <a:spcPct val="90000"/>
              </a:lnSpc>
            </a:pPr>
            <a:r>
              <a:rPr lang="zh-CN" altLang="en-US" b="1" noProof="1" smtClean="0"/>
              <a:t>（一）投标文件中开标一览表（报价表）内容与投标文件中相应内容不一致的，以开标一览表（报价表）为准；</a:t>
            </a:r>
          </a:p>
          <a:p>
            <a:pPr eaLnBrk="1" hangingPunct="1">
              <a:lnSpc>
                <a:spcPct val="90000"/>
              </a:lnSpc>
            </a:pPr>
            <a:r>
              <a:rPr lang="zh-CN" altLang="en-US" noProof="1" smtClean="0"/>
              <a:t>（二）大写金额和小写金额不一致的，以大写金额为准；　　</a:t>
            </a:r>
            <a:endParaRPr lang="zh-CN" altLang="en-US" u="sng" noProof="1" smtClean="0"/>
          </a:p>
        </p:txBody>
      </p:sp>
      <p:sp>
        <p:nvSpPr>
          <p:cNvPr id="101378" name="标题 101377"/>
          <p:cNvSpPr>
            <a:spLocks noGrp="1"/>
          </p:cNvSpPr>
          <p:nvPr>
            <p:ph type="title"/>
          </p:nvPr>
        </p:nvSpPr>
        <p:spPr/>
        <p:txBody>
          <a:bodyPr/>
          <a:lstStyle/>
          <a:p>
            <a:pPr eaLnBrk="1" fontAlgn="auto" hangingPunct="1">
              <a:spcAft>
                <a:spcPts val="0"/>
              </a:spcAft>
              <a:defRPr/>
            </a:pPr>
            <a:r>
              <a:rPr lang="zh-CN" altLang="en-US" noProof="1" smtClean="0"/>
              <a:t>二十、投标</a:t>
            </a:r>
            <a:r>
              <a:rPr lang="zh-CN" altLang="en-US" noProof="1"/>
              <a:t>报价的修正</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97</a:t>
            </a:fld>
            <a:endParaRPr lang="en-US" altLang="zh-CN">
              <a:latin typeface="Arial" pitchFamily="34" charset="0"/>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文本占位符 102402"/>
          <p:cNvSpPr>
            <a:spLocks noGrp="1"/>
          </p:cNvSpPr>
          <p:nvPr>
            <p:ph idx="1"/>
          </p:nvPr>
        </p:nvSpPr>
        <p:spPr/>
        <p:txBody>
          <a:bodyPr/>
          <a:lstStyle/>
          <a:p>
            <a:pPr eaLnBrk="1" hangingPunct="1"/>
            <a:r>
              <a:rPr lang="zh-CN" altLang="en-US" noProof="1" smtClean="0"/>
              <a:t>（三）单价金额小数点或者百分比有明显错位的，以开标一览表的总价为准，并修改单价；</a:t>
            </a:r>
          </a:p>
          <a:p>
            <a:pPr eaLnBrk="1" hangingPunct="1"/>
            <a:r>
              <a:rPr lang="zh-CN" altLang="en-US" noProof="1" smtClean="0"/>
              <a:t>（四）总价金额与按单价汇总金额不一致的，以单价金额计算结果为准。</a:t>
            </a:r>
          </a:p>
        </p:txBody>
      </p:sp>
      <p:sp>
        <p:nvSpPr>
          <p:cNvPr id="102402" name="标题 102401"/>
          <p:cNvSpPr>
            <a:spLocks noGrp="1"/>
          </p:cNvSpPr>
          <p:nvPr>
            <p:ph type="title"/>
          </p:nvPr>
        </p:nvSpPr>
        <p:spPr/>
        <p:txBody>
          <a:bodyPr/>
          <a:lstStyle/>
          <a:p>
            <a:pPr eaLnBrk="1" fontAlgn="auto" hangingPunct="1">
              <a:spcAft>
                <a:spcPts val="0"/>
              </a:spcAft>
              <a:defRPr/>
            </a:pPr>
            <a:r>
              <a:rPr lang="zh-CN" altLang="en-US" noProof="1" smtClean="0"/>
              <a:t>二十一、投标</a:t>
            </a:r>
            <a:r>
              <a:rPr lang="zh-CN" altLang="en-US" noProof="1"/>
              <a:t>报价的修正</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98</a:t>
            </a:fld>
            <a:endParaRPr lang="en-US" altLang="zh-CN">
              <a:latin typeface="Arial" pitchFamily="34" charset="0"/>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文本占位符 103426"/>
          <p:cNvSpPr>
            <a:spLocks noGrp="1"/>
          </p:cNvSpPr>
          <p:nvPr>
            <p:ph idx="1"/>
          </p:nvPr>
        </p:nvSpPr>
        <p:spPr/>
        <p:txBody>
          <a:bodyPr/>
          <a:lstStyle/>
          <a:p>
            <a:pPr eaLnBrk="1" hangingPunct="1"/>
            <a:r>
              <a:rPr lang="zh-CN" altLang="en-US" noProof="1" smtClean="0"/>
              <a:t>同时出现两种以上不一致的，按照前款规定的顺序修正。</a:t>
            </a:r>
          </a:p>
          <a:p>
            <a:pPr eaLnBrk="1" hangingPunct="1"/>
            <a:r>
              <a:rPr lang="zh-CN" altLang="en-US" b="1" noProof="1" smtClean="0"/>
              <a:t>修正后的报价按照本办法第五十一条第二款的规定经投标人确认后产生约束力，投标人不确认的，其投标无效。</a:t>
            </a:r>
          </a:p>
        </p:txBody>
      </p:sp>
      <p:sp>
        <p:nvSpPr>
          <p:cNvPr id="103426" name="标题 103425"/>
          <p:cNvSpPr>
            <a:spLocks noGrp="1"/>
          </p:cNvSpPr>
          <p:nvPr>
            <p:ph type="title"/>
          </p:nvPr>
        </p:nvSpPr>
        <p:spPr/>
        <p:txBody>
          <a:bodyPr/>
          <a:lstStyle/>
          <a:p>
            <a:pPr eaLnBrk="1" fontAlgn="auto" hangingPunct="1">
              <a:spcAft>
                <a:spcPts val="0"/>
              </a:spcAft>
              <a:defRPr/>
            </a:pPr>
            <a:r>
              <a:rPr lang="zh-CN" altLang="en-US" noProof="1" smtClean="0"/>
              <a:t>二十二、投标</a:t>
            </a:r>
            <a:r>
              <a:rPr lang="zh-CN" altLang="en-US" noProof="1"/>
              <a:t>报价的修正</a:t>
            </a:r>
          </a:p>
        </p:txBody>
      </p:sp>
      <p:sp>
        <p:nvSpPr>
          <p:cNvPr id="4" name="灯片编号占位符 3"/>
          <p:cNvSpPr>
            <a:spLocks noGrp="1"/>
          </p:cNvSpPr>
          <p:nvPr>
            <p:ph type="sldNum" sz="quarter" idx="12"/>
          </p:nvPr>
        </p:nvSpPr>
        <p:spPr/>
        <p:txBody>
          <a:bodyPr/>
          <a:lstStyle/>
          <a:p>
            <a:pPr>
              <a:defRPr/>
            </a:pPr>
            <a:fld id="{E1147EA2-7C09-4E01-B0EE-F33D31CC2A88}" type="slidenum">
              <a:rPr lang="zh-CN" altLang="en-US" smtClean="0"/>
              <a:pPr>
                <a:defRPr/>
              </a:pPr>
              <a:t>99</a:t>
            </a:fld>
            <a:endParaRPr lang="en-US" altLang="zh-CN">
              <a:latin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聚合">
  <a:themeElements>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聚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聚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5532</TotalTime>
  <Words>5616</Words>
  <Application>Microsoft Office PowerPoint</Application>
  <PresentationFormat>全屏显示(4:3)</PresentationFormat>
  <Paragraphs>601</Paragraphs>
  <Slides>140</Slides>
  <Notes>0</Notes>
  <HiddenSlides>0</HiddenSlides>
  <MMClips>0</MMClips>
  <ScaleCrop>false</ScaleCrop>
  <HeadingPairs>
    <vt:vector size="4" baseType="variant">
      <vt:variant>
        <vt:lpstr>主题</vt:lpstr>
      </vt:variant>
      <vt:variant>
        <vt:i4>1</vt:i4>
      </vt:variant>
      <vt:variant>
        <vt:lpstr>幻灯片标题</vt:lpstr>
      </vt:variant>
      <vt:variant>
        <vt:i4>140</vt:i4>
      </vt:variant>
    </vt:vector>
  </HeadingPairs>
  <TitlesOfParts>
    <vt:vector size="141" baseType="lpstr">
      <vt:lpstr>聚合</vt:lpstr>
      <vt:lpstr>《政府采购货物和服务招标投标管理办法》重点条款解析</vt:lpstr>
      <vt:lpstr>目录</vt:lpstr>
      <vt:lpstr>第一部分 出台背景</vt:lpstr>
      <vt:lpstr>第二部分 主要变化</vt:lpstr>
      <vt:lpstr>一、落实采购人主体责任，权责对等 </vt:lpstr>
      <vt:lpstr>一、落实采购人主体责任，权责对等</vt:lpstr>
      <vt:lpstr>二、维护供应商合法权益，降低制度性交易成本 </vt:lpstr>
      <vt:lpstr>二、维护供应商合法权益，降低制度性交易成本 </vt:lpstr>
      <vt:lpstr>三、简化程序提高效率 </vt:lpstr>
      <vt:lpstr>三、简化程序提高效率</vt:lpstr>
      <vt:lpstr>四、解决实践中的突出问题 </vt:lpstr>
      <vt:lpstr>四、解决实践中的突出问题 </vt:lpstr>
      <vt:lpstr>四、解决实践中的突出问题</vt:lpstr>
      <vt:lpstr>五、修订情况</vt:lpstr>
      <vt:lpstr>幻灯片 15</vt:lpstr>
      <vt:lpstr>一、适用范围</vt:lpstr>
      <vt:lpstr>二、公开招标数额标准</vt:lpstr>
      <vt:lpstr>三、政府采购政策要求</vt:lpstr>
      <vt:lpstr>四、政府采购内部控制制度</vt:lpstr>
      <vt:lpstr>五、采购项目属性的确定</vt:lpstr>
      <vt:lpstr>六、采购代理机构的代理限制</vt:lpstr>
      <vt:lpstr> </vt:lpstr>
      <vt:lpstr>一、采购人自行招标的条件</vt:lpstr>
      <vt:lpstr>二、采购人市场调查与价格测算</vt:lpstr>
      <vt:lpstr>三、采购需求的内容</vt:lpstr>
      <vt:lpstr>三、采购需求的内容</vt:lpstr>
      <vt:lpstr>三、采购需求的内容</vt:lpstr>
      <vt:lpstr>四、最高限价与最低限价</vt:lpstr>
      <vt:lpstr>五、公开招标公告增加的内容</vt:lpstr>
      <vt:lpstr>六、资格预审公告的内容</vt:lpstr>
      <vt:lpstr>七、招标公告、资格预审公告的公告期限</vt:lpstr>
      <vt:lpstr>八、邀请招标供应商产生的方式</vt:lpstr>
      <vt:lpstr>九、随即抽取与书面推荐的要求</vt:lpstr>
      <vt:lpstr>十、随即抽取的方式与程序</vt:lpstr>
      <vt:lpstr>十一、供应商资格要求与评审因素的禁止性规定</vt:lpstr>
      <vt:lpstr>十一、供应商资格要求与评审因素的禁止性规定</vt:lpstr>
      <vt:lpstr>十二、招标文件或者资格预审文件提供期限</vt:lpstr>
      <vt:lpstr>十三、公开招标资格预审的要求</vt:lpstr>
      <vt:lpstr>十四、联合体投标的规定</vt:lpstr>
      <vt:lpstr>十五、招标文件的主要内容</vt:lpstr>
      <vt:lpstr>十五、招标文件的主要内容</vt:lpstr>
      <vt:lpstr>十五、招标文件的提示要求</vt:lpstr>
      <vt:lpstr>十六、资格预审文件的主要内容</vt:lpstr>
      <vt:lpstr>十七、资格预审文件的主要内容</vt:lpstr>
      <vt:lpstr>十八、样品采购的要求</vt:lpstr>
      <vt:lpstr>十八、样品采购的要求</vt:lpstr>
      <vt:lpstr>十八、样品采购的要求</vt:lpstr>
      <vt:lpstr>十九、投标有效期</vt:lpstr>
      <vt:lpstr>二十、招标文件的合法性规定</vt:lpstr>
      <vt:lpstr>二十一、招标文件、资格预审文件的澄清或者修改</vt:lpstr>
      <vt:lpstr>二十一、招标文件、资格预审文件的澄清或者修改</vt:lpstr>
      <vt:lpstr>二十一、招标文件、资格预审文件的澄清或者修改</vt:lpstr>
      <vt:lpstr>二十三、投标截止时间和开标时间的延迟</vt:lpstr>
      <vt:lpstr>二十四、对潜在投标人保密</vt:lpstr>
      <vt:lpstr>二十五、终止招标的情形与要求</vt:lpstr>
      <vt:lpstr>二十五、终止招标的情形与要求</vt:lpstr>
      <vt:lpstr>二十五、终止招标的情形与要求</vt:lpstr>
      <vt:lpstr>幻灯片 58</vt:lpstr>
      <vt:lpstr>一、多人提供相同品牌产品投标的处理</vt:lpstr>
      <vt:lpstr>二、多家投标人提供相同品牌产品投标的处理</vt:lpstr>
      <vt:lpstr>二十六、非单一产品采购项目核心产品的确定</vt:lpstr>
      <vt:lpstr>一、投标文件的接收</vt:lpstr>
      <vt:lpstr>二、逾期送达的投标文件的处理</vt:lpstr>
      <vt:lpstr>三、投标文件的撤回与处理</vt:lpstr>
      <vt:lpstr>四、招标文件分包问题</vt:lpstr>
      <vt:lpstr>五、视为投标人串通投标的情形</vt:lpstr>
      <vt:lpstr>五、视为投标人串通投标的情形与处理</vt:lpstr>
      <vt:lpstr>六、开标的规定</vt:lpstr>
      <vt:lpstr>七、开标参加人与开标记录</vt:lpstr>
      <vt:lpstr>八、招标失败的处理</vt:lpstr>
      <vt:lpstr>八、招标失败的处理</vt:lpstr>
      <vt:lpstr>幻灯片 72</vt:lpstr>
      <vt:lpstr>一、资格审查（资格后审）</vt:lpstr>
      <vt:lpstr>二、评标组织工作</vt:lpstr>
      <vt:lpstr>三、评标组织工作</vt:lpstr>
      <vt:lpstr>三、评标组织工作</vt:lpstr>
      <vt:lpstr>三、评标组织工作</vt:lpstr>
      <vt:lpstr>四、采购人的评审要求</vt:lpstr>
      <vt:lpstr>五、评标委员会的组成</vt:lpstr>
      <vt:lpstr>六、评标委员会的组成</vt:lpstr>
      <vt:lpstr>六、评标委员会的组成</vt:lpstr>
      <vt:lpstr>七、评标委员会的变更、重新组建</vt:lpstr>
      <vt:lpstr>七、评标委员会的变更、重新组建</vt:lpstr>
      <vt:lpstr>八、评标委员会的职责</vt:lpstr>
      <vt:lpstr>八、评标委员会的职责</vt:lpstr>
      <vt:lpstr>九、评标方法</vt:lpstr>
      <vt:lpstr>十、最低评标价法的价格调整</vt:lpstr>
      <vt:lpstr>十一、综合评分法评审因素的设定</vt:lpstr>
      <vt:lpstr>十二、综合评分法评审因素的设定</vt:lpstr>
      <vt:lpstr>十三、评审因素的细化和量化</vt:lpstr>
      <vt:lpstr>十四、价格分值的比例</vt:lpstr>
      <vt:lpstr>十五、低价优先法</vt:lpstr>
      <vt:lpstr>十六、最高报价与最低报价</vt:lpstr>
      <vt:lpstr>十七、符合性审查</vt:lpstr>
      <vt:lpstr>十八、投标文件的澄清</vt:lpstr>
      <vt:lpstr>十九、投标文件的澄清</vt:lpstr>
      <vt:lpstr>二十、投标报价的修正</vt:lpstr>
      <vt:lpstr>二十一、投标报价的修正</vt:lpstr>
      <vt:lpstr>二十二、投标报价的修正</vt:lpstr>
      <vt:lpstr>二十四、低价投标的认定与处理</vt:lpstr>
      <vt:lpstr>二十五、投标无效情形</vt:lpstr>
      <vt:lpstr>二十五、投标无效情形</vt:lpstr>
      <vt:lpstr>二十六、评审争议的处理</vt:lpstr>
      <vt:lpstr>二十七、评标委员会及其成员的禁止行为与处理</vt:lpstr>
      <vt:lpstr>二十七、评标委员会及其成员的禁止性行为与处理</vt:lpstr>
      <vt:lpstr>二十八、评审结果的修改与重新评审</vt:lpstr>
      <vt:lpstr>二十八、评审结果的修改与重新评审</vt:lpstr>
      <vt:lpstr>二十八、评审结果的修改与重新评审</vt:lpstr>
      <vt:lpstr>二十九、招标文件违法的处理</vt:lpstr>
      <vt:lpstr>三十、评标现场的人员与保密要求</vt:lpstr>
      <vt:lpstr>三十一、重新组建评标委员会的情形</vt:lpstr>
      <vt:lpstr>三十一、重新组建评标委员会的情形</vt:lpstr>
      <vt:lpstr>三十二、评标报告</vt:lpstr>
      <vt:lpstr>三十二、评标报告</vt:lpstr>
      <vt:lpstr>三十三、评标结果的确认</vt:lpstr>
      <vt:lpstr>三十三、评标结果的确认</vt:lpstr>
      <vt:lpstr>三十四、中标结果公告内容</vt:lpstr>
      <vt:lpstr>三十四、中标结果公告内容</vt:lpstr>
      <vt:lpstr>三十五、中标通知</vt:lpstr>
      <vt:lpstr>三十六、无效投标的认定</vt:lpstr>
      <vt:lpstr>幻灯片 121</vt:lpstr>
      <vt:lpstr>一、政府采购合同的主要条款</vt:lpstr>
      <vt:lpstr>二、政府采购合同的法律适用</vt:lpstr>
      <vt:lpstr>三、履约验收</vt:lpstr>
      <vt:lpstr>四、履约管理</vt:lpstr>
      <vt:lpstr>幻灯片 126</vt:lpstr>
      <vt:lpstr>一、采购人的法律责任</vt:lpstr>
      <vt:lpstr>一、采购人的法律责任</vt:lpstr>
      <vt:lpstr>二、采购人、采购代理机构的法律责任</vt:lpstr>
      <vt:lpstr>二、采购人、采购代理机构的法律责任</vt:lpstr>
      <vt:lpstr>二、采购人、采购代理机构的法律责任</vt:lpstr>
      <vt:lpstr>二、采购人、采购代理机构的法律责任</vt:lpstr>
      <vt:lpstr>三、评标委员会成员的法律责任</vt:lpstr>
      <vt:lpstr>四、财政部门及其工作人员的法律责任</vt:lpstr>
      <vt:lpstr>幻灯片 135</vt:lpstr>
      <vt:lpstr>一、电子招标投标与进口机电产品招标投标</vt:lpstr>
      <vt:lpstr>二、主管预算单位的定义</vt:lpstr>
      <vt:lpstr>三、期间与本数的界定</vt:lpstr>
      <vt:lpstr>四、实施日期</vt:lpstr>
      <vt:lpstr>谢  谢！</vt:lpstr>
    </vt:vector>
  </TitlesOfParts>
  <Company>czj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《政府采购货物和服务招标投标管理办法》的理解与适用</dc:title>
  <dc:creator>user</dc:creator>
  <cp:lastModifiedBy>lenovo</cp:lastModifiedBy>
  <cp:revision>151</cp:revision>
  <dcterms:created xsi:type="dcterms:W3CDTF">2017-07-19T02:29:12Z</dcterms:created>
  <dcterms:modified xsi:type="dcterms:W3CDTF">2018-07-16T02:24:58Z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2052-10.1.0.6690</vt:lpwstr>
  </property>
</Properties>
</file>